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4.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 id="2147483757" r:id="rId5"/>
    <p:sldMasterId id="2147483837" r:id="rId6"/>
    <p:sldMasterId id="2147483880" r:id="rId7"/>
    <p:sldMasterId id="2147483917" r:id="rId8"/>
    <p:sldMasterId id="2147483942" r:id="rId9"/>
    <p:sldMasterId id="2147483954" r:id="rId10"/>
  </p:sldMasterIdLst>
  <p:notesMasterIdLst>
    <p:notesMasterId r:id="rId41"/>
  </p:notesMasterIdLst>
  <p:handoutMasterIdLst>
    <p:handoutMasterId r:id="rId42"/>
  </p:handoutMasterIdLst>
  <p:sldIdLst>
    <p:sldId id="273" r:id="rId11"/>
    <p:sldId id="275" r:id="rId12"/>
    <p:sldId id="2147479098" r:id="rId13"/>
    <p:sldId id="362" r:id="rId14"/>
    <p:sldId id="319" r:id="rId15"/>
    <p:sldId id="323" r:id="rId16"/>
    <p:sldId id="325" r:id="rId17"/>
    <p:sldId id="336" r:id="rId18"/>
    <p:sldId id="2147479097" r:id="rId19"/>
    <p:sldId id="2147479116" r:id="rId20"/>
    <p:sldId id="2147479117" r:id="rId21"/>
    <p:sldId id="2147479114" r:id="rId22"/>
    <p:sldId id="2147479113" r:id="rId23"/>
    <p:sldId id="2147479102" r:id="rId24"/>
    <p:sldId id="322" r:id="rId25"/>
    <p:sldId id="316" r:id="rId26"/>
    <p:sldId id="2147479093" r:id="rId27"/>
    <p:sldId id="639" r:id="rId28"/>
    <p:sldId id="640" r:id="rId29"/>
    <p:sldId id="2147479104" r:id="rId30"/>
    <p:sldId id="2147479112" r:id="rId31"/>
    <p:sldId id="11068" r:id="rId32"/>
    <p:sldId id="11069" r:id="rId33"/>
    <p:sldId id="2147479107" r:id="rId34"/>
    <p:sldId id="2147479111" r:id="rId35"/>
    <p:sldId id="289" r:id="rId36"/>
    <p:sldId id="2147479110" r:id="rId37"/>
    <p:sldId id="257" r:id="rId38"/>
    <p:sldId id="2147479115" r:id="rId39"/>
    <p:sldId id="282" r:id="rId40"/>
  </p:sldIdLst>
  <p:sldSz cx="12192000" cy="6858000"/>
  <p:notesSz cx="7010400" cy="9296400"/>
  <p:embeddedFontLst>
    <p:embeddedFont>
      <p:font typeface="Arial Narrow" panose="020B0606020202030204" pitchFamily="34" charset="0"/>
      <p:regular r:id="rId43"/>
      <p:bold r:id="rId44"/>
      <p:italic r:id="rId45"/>
      <p:boldItalic r:id="rId46"/>
    </p:embeddedFont>
    <p:embeddedFont>
      <p:font typeface="Corbel" panose="020B0503020204020204" pitchFamily="34" charset="0"/>
      <p:regular r:id="rId47"/>
      <p:bold r:id="rId48"/>
      <p:italic r:id="rId49"/>
      <p:boldItalic r:id="rId50"/>
    </p:embeddedFont>
    <p:embeddedFont>
      <p:font typeface="Montserrat" panose="00000500000000000000" pitchFamily="2" charset="0"/>
      <p:regular r:id="rId51"/>
      <p:bold r:id="rId52"/>
      <p:italic r:id="rId53"/>
      <p:boldItalic r:id="rId54"/>
    </p:embeddedFont>
    <p:embeddedFont>
      <p:font typeface="Montserrat Light" panose="00000400000000000000" pitchFamily="2" charset="0"/>
      <p:regular r:id="rId55"/>
      <p:italic r:id="rId56"/>
    </p:embeddedFont>
    <p:embeddedFont>
      <p:font typeface="Montserrat Medium" panose="00000600000000000000" pitchFamily="2" charset="0"/>
      <p:regular r:id="rId57"/>
      <p:italic r:id="rId58"/>
    </p:embeddedFont>
    <p:embeddedFont>
      <p:font typeface="Montserrat SemiBold" panose="00000700000000000000" pitchFamily="2" charset="0"/>
      <p:regular r:id="rId59"/>
      <p:bold r:id="rId60"/>
      <p:italic r:id="rId61"/>
      <p:boldItalic r:id="rId62"/>
    </p:embeddedFont>
    <p:embeddedFont>
      <p:font typeface="TransportNewLight_gdi" panose="020B0604020202020204" charset="0"/>
      <p:regular r:id="rId63"/>
    </p:embeddedFont>
    <p:embeddedFont>
      <p:font typeface="TransportNewMedium_gdi" panose="020B0604020202020204" charset="0"/>
      <p:regular r:id="rId64"/>
    </p:embeddedFont>
    <p:embeddedFont>
      <p:font typeface="Trebuchet MS" panose="020B060302020202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69" autoAdjust="0"/>
    <p:restoredTop sz="96327"/>
  </p:normalViewPr>
  <p:slideViewPr>
    <p:cSldViewPr snapToGrid="0" snapToObjects="1">
      <p:cViewPr varScale="1">
        <p:scale>
          <a:sx n="63" d="100"/>
          <a:sy n="63" d="100"/>
        </p:scale>
        <p:origin x="1056" y="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8" d="100"/>
          <a:sy n="98" d="100"/>
        </p:scale>
        <p:origin x="49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9.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0.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cbowman\AppData\Local\Microsoft\Windows\INetCache\Content.Outlook\O6KRZH4X\Copy%20of%20Letting%20Projections%20July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cbowman\AppData\Local\Microsoft\Windows\INetCache\Content.Outlook\O6KRZH4X\Copy%20of%20Letting%20Projections%20July2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Light" panose="00000400000000000000" pitchFamily="2" charset="0"/>
                <a:ea typeface="+mn-ea"/>
                <a:cs typeface="+mn-cs"/>
              </a:defRPr>
            </a:pPr>
            <a:r>
              <a:rPr lang="en-US">
                <a:latin typeface="Montserrat Light" panose="00000400000000000000" pitchFamily="2" charset="0"/>
              </a:rPr>
              <a:t>Twelve Month Let List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Light" panose="00000400000000000000" pitchFamily="2" charset="0"/>
              <a:ea typeface="+mn-ea"/>
              <a:cs typeface="+mn-cs"/>
            </a:defRPr>
          </a:pPr>
          <a:endParaRPr lang="en-US"/>
        </a:p>
      </c:txPr>
    </c:title>
    <c:autoTitleDeleted val="0"/>
    <c:plotArea>
      <c:layout/>
      <c:barChart>
        <c:barDir val="col"/>
        <c:grouping val="stacked"/>
        <c:varyColors val="0"/>
        <c:ser>
          <c:idx val="0"/>
          <c:order val="0"/>
          <c:tx>
            <c:strRef>
              <c:f>Sheet1!$A$19</c:f>
              <c:strCache>
                <c:ptCount val="1"/>
                <c:pt idx="0">
                  <c:v>TIP Bridge Replacement </c:v>
                </c:pt>
              </c:strCache>
            </c:strRef>
          </c:tx>
          <c:spPr>
            <a:solidFill>
              <a:srgbClr val="002060"/>
            </a:solidFill>
            <a:ln>
              <a:noFill/>
            </a:ln>
            <a:effectLst/>
          </c:spPr>
          <c:invertIfNegative val="0"/>
          <c:cat>
            <c:numRef>
              <c:f>Sheet1!$B$18:$M$18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Sheet1!$B$19:$M$19</c:f>
              <c:numCache>
                <c:formatCode>"$"#,##0</c:formatCode>
                <c:ptCount val="12"/>
                <c:pt idx="0">
                  <c:v>17</c:v>
                </c:pt>
                <c:pt idx="1">
                  <c:v>7</c:v>
                </c:pt>
                <c:pt idx="3">
                  <c:v>9</c:v>
                </c:pt>
                <c:pt idx="4">
                  <c:v>51</c:v>
                </c:pt>
                <c:pt idx="5">
                  <c:v>28</c:v>
                </c:pt>
                <c:pt idx="6">
                  <c:v>16</c:v>
                </c:pt>
                <c:pt idx="7">
                  <c:v>14</c:v>
                </c:pt>
                <c:pt idx="8">
                  <c:v>19</c:v>
                </c:pt>
                <c:pt idx="9">
                  <c:v>32</c:v>
                </c:pt>
                <c:pt idx="10">
                  <c:v>136</c:v>
                </c:pt>
                <c:pt idx="11">
                  <c:v>56</c:v>
                </c:pt>
              </c:numCache>
            </c:numRef>
          </c:val>
          <c:extLst>
            <c:ext xmlns:c16="http://schemas.microsoft.com/office/drawing/2014/chart" uri="{C3380CC4-5D6E-409C-BE32-E72D297353CC}">
              <c16:uniqueId val="{00000000-1D53-47C7-BAE5-0A2AF746328D}"/>
            </c:ext>
          </c:extLst>
        </c:ser>
        <c:ser>
          <c:idx val="1"/>
          <c:order val="1"/>
          <c:tx>
            <c:strRef>
              <c:f>Sheet1!$A$20</c:f>
              <c:strCache>
                <c:ptCount val="1"/>
                <c:pt idx="0">
                  <c:v>TIP Projects</c:v>
                </c:pt>
              </c:strCache>
            </c:strRef>
          </c:tx>
          <c:spPr>
            <a:solidFill>
              <a:srgbClr val="FF0000"/>
            </a:solidFill>
            <a:ln>
              <a:noFill/>
            </a:ln>
            <a:effectLst/>
          </c:spPr>
          <c:invertIfNegative val="0"/>
          <c:cat>
            <c:numRef>
              <c:f>Sheet1!$B$18:$M$18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Sheet1!$B$20:$M$20</c:f>
              <c:numCache>
                <c:formatCode>"$"#,##0</c:formatCode>
                <c:ptCount val="12"/>
                <c:pt idx="0">
                  <c:v>26</c:v>
                </c:pt>
                <c:pt idx="1">
                  <c:v>60</c:v>
                </c:pt>
                <c:pt idx="2">
                  <c:v>309</c:v>
                </c:pt>
                <c:pt idx="3">
                  <c:v>44</c:v>
                </c:pt>
                <c:pt idx="4">
                  <c:v>223</c:v>
                </c:pt>
                <c:pt idx="5">
                  <c:v>41</c:v>
                </c:pt>
                <c:pt idx="6">
                  <c:v>118</c:v>
                </c:pt>
                <c:pt idx="7">
                  <c:v>100</c:v>
                </c:pt>
                <c:pt idx="8">
                  <c:v>150</c:v>
                </c:pt>
                <c:pt idx="9">
                  <c:v>174</c:v>
                </c:pt>
                <c:pt idx="10">
                  <c:v>201</c:v>
                </c:pt>
                <c:pt idx="11">
                  <c:v>486</c:v>
                </c:pt>
              </c:numCache>
            </c:numRef>
          </c:val>
          <c:extLst>
            <c:ext xmlns:c16="http://schemas.microsoft.com/office/drawing/2014/chart" uri="{C3380CC4-5D6E-409C-BE32-E72D297353CC}">
              <c16:uniqueId val="{00000001-1D53-47C7-BAE5-0A2AF746328D}"/>
            </c:ext>
          </c:extLst>
        </c:ser>
        <c:ser>
          <c:idx val="2"/>
          <c:order val="2"/>
          <c:tx>
            <c:strRef>
              <c:f>Sheet1!$A$21</c:f>
              <c:strCache>
                <c:ptCount val="1"/>
                <c:pt idx="0">
                  <c:v>Bridge Preservation </c:v>
                </c:pt>
              </c:strCache>
            </c:strRef>
          </c:tx>
          <c:spPr>
            <a:solidFill>
              <a:srgbClr val="00B0F0"/>
            </a:solidFill>
            <a:ln>
              <a:noFill/>
            </a:ln>
            <a:effectLst/>
          </c:spPr>
          <c:invertIfNegative val="0"/>
          <c:cat>
            <c:numRef>
              <c:f>Sheet1!$B$18:$M$18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Sheet1!$B$21:$M$21</c:f>
              <c:numCache>
                <c:formatCode>General</c:formatCode>
                <c:ptCount val="12"/>
                <c:pt idx="0" formatCode="&quot;$&quot;#,##0">
                  <c:v>2</c:v>
                </c:pt>
                <c:pt idx="3" formatCode="&quot;$&quot;#,##0">
                  <c:v>9</c:v>
                </c:pt>
                <c:pt idx="5" formatCode="&quot;$&quot;#,##0">
                  <c:v>10</c:v>
                </c:pt>
                <c:pt idx="6" formatCode="&quot;$&quot;#,##0">
                  <c:v>11</c:v>
                </c:pt>
                <c:pt idx="7" formatCode="&quot;$&quot;#,##0">
                  <c:v>5</c:v>
                </c:pt>
                <c:pt idx="8" formatCode="&quot;$&quot;#,##0">
                  <c:v>2</c:v>
                </c:pt>
                <c:pt idx="9" formatCode="&quot;$&quot;#,##0">
                  <c:v>3</c:v>
                </c:pt>
                <c:pt idx="10" formatCode="&quot;$&quot;#,##0">
                  <c:v>3</c:v>
                </c:pt>
                <c:pt idx="11" formatCode="&quot;$&quot;#,##0">
                  <c:v>4</c:v>
                </c:pt>
              </c:numCache>
            </c:numRef>
          </c:val>
          <c:extLst>
            <c:ext xmlns:c16="http://schemas.microsoft.com/office/drawing/2014/chart" uri="{C3380CC4-5D6E-409C-BE32-E72D297353CC}">
              <c16:uniqueId val="{00000002-1D53-47C7-BAE5-0A2AF746328D}"/>
            </c:ext>
          </c:extLst>
        </c:ser>
        <c:ser>
          <c:idx val="3"/>
          <c:order val="3"/>
          <c:tx>
            <c:strRef>
              <c:f>Sheet1!$A$22</c:f>
              <c:strCache>
                <c:ptCount val="1"/>
                <c:pt idx="0">
                  <c:v>Design Build </c:v>
                </c:pt>
              </c:strCache>
            </c:strRef>
          </c:tx>
          <c:spPr>
            <a:solidFill>
              <a:srgbClr val="00B050"/>
            </a:solidFill>
            <a:ln>
              <a:noFill/>
            </a:ln>
            <a:effectLst/>
          </c:spPr>
          <c:invertIfNegative val="0"/>
          <c:cat>
            <c:numRef>
              <c:f>Sheet1!$B$18:$M$18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Sheet1!$B$22:$M$22</c:f>
              <c:numCache>
                <c:formatCode>General</c:formatCode>
                <c:ptCount val="12"/>
                <c:pt idx="10" formatCode="&quot;$&quot;#,##0">
                  <c:v>426</c:v>
                </c:pt>
              </c:numCache>
            </c:numRef>
          </c:val>
          <c:extLst>
            <c:ext xmlns:c16="http://schemas.microsoft.com/office/drawing/2014/chart" uri="{C3380CC4-5D6E-409C-BE32-E72D297353CC}">
              <c16:uniqueId val="{00000003-1D53-47C7-BAE5-0A2AF746328D}"/>
            </c:ext>
          </c:extLst>
        </c:ser>
        <c:ser>
          <c:idx val="5"/>
          <c:order val="4"/>
          <c:tx>
            <c:strRef>
              <c:f>Sheet1!$A$23</c:f>
              <c:strCache>
                <c:ptCount val="1"/>
                <c:pt idx="0">
                  <c:v>Rail</c:v>
                </c:pt>
              </c:strCache>
            </c:strRef>
          </c:tx>
          <c:spPr>
            <a:solidFill>
              <a:srgbClr val="FFC000"/>
            </a:solidFill>
            <a:ln>
              <a:noFill/>
            </a:ln>
            <a:effectLst/>
          </c:spPr>
          <c:invertIfNegative val="0"/>
          <c:cat>
            <c:numRef>
              <c:f>Sheet1!$B$18:$M$18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Sheet1!$B$23:$M$23</c:f>
              <c:numCache>
                <c:formatCode>General</c:formatCode>
                <c:ptCount val="12"/>
                <c:pt idx="2" formatCode="&quot;$&quot;#,##0">
                  <c:v>24</c:v>
                </c:pt>
                <c:pt idx="10" formatCode="&quot;$&quot;#,##0">
                  <c:v>56</c:v>
                </c:pt>
                <c:pt idx="11" formatCode="&quot;$&quot;#,##0">
                  <c:v>96</c:v>
                </c:pt>
              </c:numCache>
            </c:numRef>
          </c:val>
          <c:extLst>
            <c:ext xmlns:c16="http://schemas.microsoft.com/office/drawing/2014/chart" uri="{C3380CC4-5D6E-409C-BE32-E72D297353CC}">
              <c16:uniqueId val="{00000004-1D53-47C7-BAE5-0A2AF746328D}"/>
            </c:ext>
          </c:extLst>
        </c:ser>
        <c:dLbls>
          <c:showLegendKey val="0"/>
          <c:showVal val="0"/>
          <c:showCatName val="0"/>
          <c:showSerName val="0"/>
          <c:showPercent val="0"/>
          <c:showBubbleSize val="0"/>
        </c:dLbls>
        <c:gapWidth val="150"/>
        <c:overlap val="100"/>
        <c:axId val="304669896"/>
        <c:axId val="304663008"/>
      </c:barChart>
      <c:lineChart>
        <c:grouping val="standard"/>
        <c:varyColors val="0"/>
        <c:ser>
          <c:idx val="4"/>
          <c:order val="5"/>
          <c:tx>
            <c:strRef>
              <c:f>Sheet1!$A$24</c:f>
              <c:strCache>
                <c:ptCount val="1"/>
                <c:pt idx="0">
                  <c:v>Total Accumulation</c:v>
                </c:pt>
              </c:strCache>
            </c:strRef>
          </c:tx>
          <c:spPr>
            <a:ln w="28575" cap="rnd">
              <a:solidFill>
                <a:schemeClr val="bg2">
                  <a:lumMod val="75000"/>
                </a:schemeClr>
              </a:solidFill>
              <a:round/>
            </a:ln>
            <a:effectLst/>
          </c:spPr>
          <c:marker>
            <c:symbol val="none"/>
          </c:marker>
          <c:cat>
            <c:numRef>
              <c:f>Sheet1!$B$18:$M$18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Sheet1!$B$24:$M$24</c:f>
              <c:numCache>
                <c:formatCode>"$"#,##0</c:formatCode>
                <c:ptCount val="12"/>
                <c:pt idx="0">
                  <c:v>45</c:v>
                </c:pt>
                <c:pt idx="1">
                  <c:v>112</c:v>
                </c:pt>
                <c:pt idx="2">
                  <c:v>445</c:v>
                </c:pt>
                <c:pt idx="3">
                  <c:v>507</c:v>
                </c:pt>
                <c:pt idx="4">
                  <c:v>781</c:v>
                </c:pt>
                <c:pt idx="5">
                  <c:v>860</c:v>
                </c:pt>
                <c:pt idx="6">
                  <c:v>1005</c:v>
                </c:pt>
                <c:pt idx="7">
                  <c:v>1124</c:v>
                </c:pt>
                <c:pt idx="8">
                  <c:v>1295</c:v>
                </c:pt>
                <c:pt idx="9">
                  <c:v>1504</c:v>
                </c:pt>
                <c:pt idx="10">
                  <c:v>2326</c:v>
                </c:pt>
                <c:pt idx="11">
                  <c:v>2968</c:v>
                </c:pt>
              </c:numCache>
            </c:numRef>
          </c:val>
          <c:smooth val="0"/>
          <c:extLst>
            <c:ext xmlns:c16="http://schemas.microsoft.com/office/drawing/2014/chart" uri="{C3380CC4-5D6E-409C-BE32-E72D297353CC}">
              <c16:uniqueId val="{00000005-1D53-47C7-BAE5-0A2AF746328D}"/>
            </c:ext>
          </c:extLst>
        </c:ser>
        <c:dLbls>
          <c:showLegendKey val="0"/>
          <c:showVal val="0"/>
          <c:showCatName val="0"/>
          <c:showSerName val="0"/>
          <c:showPercent val="0"/>
          <c:showBubbleSize val="0"/>
        </c:dLbls>
        <c:marker val="1"/>
        <c:smooth val="0"/>
        <c:axId val="304668584"/>
        <c:axId val="304664320"/>
      </c:lineChart>
      <c:dateAx>
        <c:axId val="3046698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crossAx val="304663008"/>
        <c:crosses val="autoZero"/>
        <c:auto val="1"/>
        <c:lblOffset val="100"/>
        <c:baseTimeUnit val="months"/>
      </c:dateAx>
      <c:valAx>
        <c:axId val="30466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Light" panose="00000400000000000000" pitchFamily="2" charset="0"/>
                    <a:ea typeface="+mn-ea"/>
                    <a:cs typeface="+mn-cs"/>
                  </a:defRPr>
                </a:pPr>
                <a:r>
                  <a:rPr lang="en-US">
                    <a:latin typeface="Montserrat Light" panose="00000400000000000000" pitchFamily="2" charset="0"/>
                  </a:rPr>
                  <a:t>Total</a:t>
                </a:r>
                <a:r>
                  <a:rPr lang="en-US" baseline="0">
                    <a:latin typeface="Montserrat Light" panose="00000400000000000000" pitchFamily="2" charset="0"/>
                  </a:rPr>
                  <a:t> Projected ($M)</a:t>
                </a:r>
                <a:endParaRPr lang="en-US">
                  <a:latin typeface="Montserrat Light" panose="00000400000000000000" pitchFamily="2"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crossAx val="304669896"/>
        <c:crosses val="autoZero"/>
        <c:crossBetween val="between"/>
      </c:valAx>
      <c:valAx>
        <c:axId val="30466432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Light" panose="00000400000000000000" pitchFamily="2" charset="0"/>
                    <a:ea typeface="+mn-ea"/>
                    <a:cs typeface="+mn-cs"/>
                  </a:defRPr>
                </a:pPr>
                <a:r>
                  <a:rPr lang="en-US">
                    <a:latin typeface="Montserrat Light" panose="00000400000000000000" pitchFamily="2" charset="0"/>
                  </a:rPr>
                  <a:t>Cumulative Total ($M)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title>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crossAx val="304668584"/>
        <c:crosses val="max"/>
        <c:crossBetween val="between"/>
      </c:valAx>
      <c:dateAx>
        <c:axId val="304668584"/>
        <c:scaling>
          <c:orientation val="minMax"/>
        </c:scaling>
        <c:delete val="1"/>
        <c:axPos val="b"/>
        <c:numFmt formatCode="mmm\-yy" sourceLinked="1"/>
        <c:majorTickMark val="out"/>
        <c:minorTickMark val="none"/>
        <c:tickLblPos val="nextTo"/>
        <c:crossAx val="30466432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Light" panose="000004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r>
              <a:rPr lang="en-US">
                <a:solidFill>
                  <a:schemeClr val="tx1">
                    <a:lumMod val="50000"/>
                  </a:schemeClr>
                </a:solidFill>
              </a:rPr>
              <a:t>Twelve Month Let List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Sheet1!$Q$19</c:f>
              <c:strCache>
                <c:ptCount val="1"/>
                <c:pt idx="0">
                  <c:v>TIP Bridge Replacement </c:v>
                </c:pt>
              </c:strCache>
            </c:strRef>
          </c:tx>
          <c:spPr>
            <a:solidFill>
              <a:schemeClr val="accent5">
                <a:lumMod val="50000"/>
              </a:schemeClr>
            </a:solidFill>
            <a:ln>
              <a:noFill/>
            </a:ln>
            <a:effectLst/>
          </c:spPr>
          <c:invertIfNegative val="0"/>
          <c:cat>
            <c:numRef>
              <c:f>Sheet1!$R$18:$AC$18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Sheet1!$R$19:$AC$19</c:f>
              <c:numCache>
                <c:formatCode>General</c:formatCode>
                <c:ptCount val="12"/>
                <c:pt idx="0">
                  <c:v>2</c:v>
                </c:pt>
                <c:pt idx="1">
                  <c:v>1</c:v>
                </c:pt>
                <c:pt idx="3">
                  <c:v>1</c:v>
                </c:pt>
                <c:pt idx="4">
                  <c:v>5</c:v>
                </c:pt>
                <c:pt idx="5">
                  <c:v>2</c:v>
                </c:pt>
                <c:pt idx="6">
                  <c:v>2</c:v>
                </c:pt>
                <c:pt idx="7">
                  <c:v>2</c:v>
                </c:pt>
                <c:pt idx="8">
                  <c:v>2</c:v>
                </c:pt>
                <c:pt idx="9">
                  <c:v>4</c:v>
                </c:pt>
                <c:pt idx="10">
                  <c:v>8</c:v>
                </c:pt>
                <c:pt idx="11">
                  <c:v>1</c:v>
                </c:pt>
              </c:numCache>
            </c:numRef>
          </c:val>
          <c:extLst>
            <c:ext xmlns:c16="http://schemas.microsoft.com/office/drawing/2014/chart" uri="{C3380CC4-5D6E-409C-BE32-E72D297353CC}">
              <c16:uniqueId val="{00000000-F5F2-477A-ACE7-4BD405BE3C76}"/>
            </c:ext>
          </c:extLst>
        </c:ser>
        <c:ser>
          <c:idx val="1"/>
          <c:order val="1"/>
          <c:tx>
            <c:strRef>
              <c:f>Sheet1!$Q$20</c:f>
              <c:strCache>
                <c:ptCount val="1"/>
                <c:pt idx="0">
                  <c:v>TIP Projects</c:v>
                </c:pt>
              </c:strCache>
            </c:strRef>
          </c:tx>
          <c:spPr>
            <a:solidFill>
              <a:srgbClr val="FF0000"/>
            </a:solidFill>
            <a:ln>
              <a:noFill/>
            </a:ln>
            <a:effectLst/>
          </c:spPr>
          <c:invertIfNegative val="0"/>
          <c:cat>
            <c:numRef>
              <c:f>Sheet1!$R$18:$AC$18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Sheet1!$R$20:$AC$20</c:f>
              <c:numCache>
                <c:formatCode>General</c:formatCode>
                <c:ptCount val="12"/>
                <c:pt idx="0">
                  <c:v>1</c:v>
                </c:pt>
                <c:pt idx="1">
                  <c:v>3</c:v>
                </c:pt>
                <c:pt idx="2">
                  <c:v>5</c:v>
                </c:pt>
                <c:pt idx="3">
                  <c:v>2</c:v>
                </c:pt>
                <c:pt idx="4">
                  <c:v>9</c:v>
                </c:pt>
                <c:pt idx="5">
                  <c:v>3</c:v>
                </c:pt>
                <c:pt idx="6">
                  <c:v>7</c:v>
                </c:pt>
                <c:pt idx="7">
                  <c:v>3</c:v>
                </c:pt>
                <c:pt idx="8">
                  <c:v>6</c:v>
                </c:pt>
                <c:pt idx="9">
                  <c:v>6</c:v>
                </c:pt>
                <c:pt idx="10">
                  <c:v>12</c:v>
                </c:pt>
                <c:pt idx="11">
                  <c:v>10</c:v>
                </c:pt>
              </c:numCache>
            </c:numRef>
          </c:val>
          <c:extLst>
            <c:ext xmlns:c16="http://schemas.microsoft.com/office/drawing/2014/chart" uri="{C3380CC4-5D6E-409C-BE32-E72D297353CC}">
              <c16:uniqueId val="{00000001-F5F2-477A-ACE7-4BD405BE3C76}"/>
            </c:ext>
          </c:extLst>
        </c:ser>
        <c:ser>
          <c:idx val="2"/>
          <c:order val="2"/>
          <c:tx>
            <c:strRef>
              <c:f>Sheet1!$Q$21</c:f>
              <c:strCache>
                <c:ptCount val="1"/>
                <c:pt idx="0">
                  <c:v>Bridge Preservation </c:v>
                </c:pt>
              </c:strCache>
            </c:strRef>
          </c:tx>
          <c:spPr>
            <a:solidFill>
              <a:srgbClr val="00B0F0"/>
            </a:solidFill>
            <a:ln>
              <a:noFill/>
            </a:ln>
            <a:effectLst/>
          </c:spPr>
          <c:invertIfNegative val="0"/>
          <c:cat>
            <c:numRef>
              <c:f>Sheet1!$R$18:$AC$18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Sheet1!$R$21:$AC$21</c:f>
              <c:numCache>
                <c:formatCode>General</c:formatCode>
                <c:ptCount val="12"/>
                <c:pt idx="0">
                  <c:v>1</c:v>
                </c:pt>
                <c:pt idx="3">
                  <c:v>2</c:v>
                </c:pt>
                <c:pt idx="5">
                  <c:v>1</c:v>
                </c:pt>
                <c:pt idx="6">
                  <c:v>2</c:v>
                </c:pt>
                <c:pt idx="7">
                  <c:v>1</c:v>
                </c:pt>
                <c:pt idx="8">
                  <c:v>1</c:v>
                </c:pt>
                <c:pt idx="9">
                  <c:v>1</c:v>
                </c:pt>
                <c:pt idx="10">
                  <c:v>1</c:v>
                </c:pt>
                <c:pt idx="11">
                  <c:v>2</c:v>
                </c:pt>
              </c:numCache>
            </c:numRef>
          </c:val>
          <c:extLst>
            <c:ext xmlns:c16="http://schemas.microsoft.com/office/drawing/2014/chart" uri="{C3380CC4-5D6E-409C-BE32-E72D297353CC}">
              <c16:uniqueId val="{00000002-F5F2-477A-ACE7-4BD405BE3C76}"/>
            </c:ext>
          </c:extLst>
        </c:ser>
        <c:ser>
          <c:idx val="3"/>
          <c:order val="3"/>
          <c:tx>
            <c:strRef>
              <c:f>Sheet1!$Q$22</c:f>
              <c:strCache>
                <c:ptCount val="1"/>
                <c:pt idx="0">
                  <c:v>Design Build </c:v>
                </c:pt>
              </c:strCache>
            </c:strRef>
          </c:tx>
          <c:spPr>
            <a:solidFill>
              <a:srgbClr val="00B050"/>
            </a:solidFill>
            <a:ln>
              <a:noFill/>
            </a:ln>
            <a:effectLst/>
          </c:spPr>
          <c:invertIfNegative val="0"/>
          <c:cat>
            <c:numRef>
              <c:f>Sheet1!$R$18:$AC$18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Sheet1!$R$22:$AC$22</c:f>
              <c:numCache>
                <c:formatCode>General</c:formatCode>
                <c:ptCount val="12"/>
                <c:pt idx="10">
                  <c:v>1</c:v>
                </c:pt>
              </c:numCache>
            </c:numRef>
          </c:val>
          <c:extLst>
            <c:ext xmlns:c16="http://schemas.microsoft.com/office/drawing/2014/chart" uri="{C3380CC4-5D6E-409C-BE32-E72D297353CC}">
              <c16:uniqueId val="{00000003-F5F2-477A-ACE7-4BD405BE3C76}"/>
            </c:ext>
          </c:extLst>
        </c:ser>
        <c:ser>
          <c:idx val="5"/>
          <c:order val="5"/>
          <c:tx>
            <c:strRef>
              <c:f>Sheet1!$Q$23</c:f>
              <c:strCache>
                <c:ptCount val="1"/>
                <c:pt idx="0">
                  <c:v>Rail</c:v>
                </c:pt>
              </c:strCache>
            </c:strRef>
          </c:tx>
          <c:spPr>
            <a:solidFill>
              <a:srgbClr val="FFC000"/>
            </a:solidFill>
            <a:ln>
              <a:noFill/>
            </a:ln>
            <a:effectLst/>
          </c:spPr>
          <c:invertIfNegative val="0"/>
          <c:val>
            <c:numRef>
              <c:f>Sheet1!$R$23:$AC$23</c:f>
              <c:numCache>
                <c:formatCode>General</c:formatCode>
                <c:ptCount val="12"/>
                <c:pt idx="2">
                  <c:v>1</c:v>
                </c:pt>
                <c:pt idx="10">
                  <c:v>2</c:v>
                </c:pt>
                <c:pt idx="11">
                  <c:v>2</c:v>
                </c:pt>
              </c:numCache>
            </c:numRef>
          </c:val>
          <c:extLst>
            <c:ext xmlns:c16="http://schemas.microsoft.com/office/drawing/2014/chart" uri="{C3380CC4-5D6E-409C-BE32-E72D297353CC}">
              <c16:uniqueId val="{00000004-F5F2-477A-ACE7-4BD405BE3C76}"/>
            </c:ext>
          </c:extLst>
        </c:ser>
        <c:dLbls>
          <c:showLegendKey val="0"/>
          <c:showVal val="0"/>
          <c:showCatName val="0"/>
          <c:showSerName val="0"/>
          <c:showPercent val="0"/>
          <c:showBubbleSize val="0"/>
        </c:dLbls>
        <c:gapWidth val="150"/>
        <c:overlap val="100"/>
        <c:axId val="304669896"/>
        <c:axId val="304663008"/>
      </c:barChart>
      <c:lineChart>
        <c:grouping val="standard"/>
        <c:varyColors val="0"/>
        <c:ser>
          <c:idx val="4"/>
          <c:order val="4"/>
          <c:tx>
            <c:strRef>
              <c:f>Sheet1!$Q$24</c:f>
              <c:strCache>
                <c:ptCount val="1"/>
                <c:pt idx="0">
                  <c:v>Total Accumulation</c:v>
                </c:pt>
              </c:strCache>
            </c:strRef>
          </c:tx>
          <c:spPr>
            <a:ln w="28575" cap="rnd">
              <a:solidFill>
                <a:schemeClr val="accent5"/>
              </a:solidFill>
              <a:round/>
            </a:ln>
            <a:effectLst/>
          </c:spPr>
          <c:marker>
            <c:symbol val="none"/>
          </c:marker>
          <c:cat>
            <c:numRef>
              <c:f>Sheet1!$R$18:$AC$18</c:f>
              <c:numCache>
                <c:formatCode>mmm\-yy</c:formatCode>
                <c:ptCount val="12"/>
                <c:pt idx="0">
                  <c:v>45505</c:v>
                </c:pt>
                <c:pt idx="1">
                  <c:v>45536</c:v>
                </c:pt>
                <c:pt idx="2">
                  <c:v>45566</c:v>
                </c:pt>
                <c:pt idx="3">
                  <c:v>45597</c:v>
                </c:pt>
                <c:pt idx="4">
                  <c:v>45627</c:v>
                </c:pt>
                <c:pt idx="5">
                  <c:v>45658</c:v>
                </c:pt>
                <c:pt idx="6">
                  <c:v>45689</c:v>
                </c:pt>
                <c:pt idx="7">
                  <c:v>45717</c:v>
                </c:pt>
                <c:pt idx="8">
                  <c:v>45748</c:v>
                </c:pt>
                <c:pt idx="9">
                  <c:v>45778</c:v>
                </c:pt>
                <c:pt idx="10">
                  <c:v>45809</c:v>
                </c:pt>
                <c:pt idx="11">
                  <c:v>45839</c:v>
                </c:pt>
              </c:numCache>
            </c:numRef>
          </c:cat>
          <c:val>
            <c:numRef>
              <c:f>Sheet1!$R$24:$AC$24</c:f>
              <c:numCache>
                <c:formatCode>General</c:formatCode>
                <c:ptCount val="12"/>
                <c:pt idx="0">
                  <c:v>4</c:v>
                </c:pt>
                <c:pt idx="1">
                  <c:v>8</c:v>
                </c:pt>
                <c:pt idx="2">
                  <c:v>14</c:v>
                </c:pt>
                <c:pt idx="3">
                  <c:v>19</c:v>
                </c:pt>
                <c:pt idx="4">
                  <c:v>33</c:v>
                </c:pt>
                <c:pt idx="5">
                  <c:v>39</c:v>
                </c:pt>
                <c:pt idx="6">
                  <c:v>50</c:v>
                </c:pt>
                <c:pt idx="7">
                  <c:v>56</c:v>
                </c:pt>
                <c:pt idx="8">
                  <c:v>65</c:v>
                </c:pt>
                <c:pt idx="9">
                  <c:v>76</c:v>
                </c:pt>
                <c:pt idx="10">
                  <c:v>100</c:v>
                </c:pt>
                <c:pt idx="11">
                  <c:v>115</c:v>
                </c:pt>
              </c:numCache>
            </c:numRef>
          </c:val>
          <c:smooth val="0"/>
          <c:extLst>
            <c:ext xmlns:c16="http://schemas.microsoft.com/office/drawing/2014/chart" uri="{C3380CC4-5D6E-409C-BE32-E72D297353CC}">
              <c16:uniqueId val="{00000005-F5F2-477A-ACE7-4BD405BE3C76}"/>
            </c:ext>
          </c:extLst>
        </c:ser>
        <c:dLbls>
          <c:showLegendKey val="0"/>
          <c:showVal val="0"/>
          <c:showCatName val="0"/>
          <c:showSerName val="0"/>
          <c:showPercent val="0"/>
          <c:showBubbleSize val="0"/>
        </c:dLbls>
        <c:marker val="1"/>
        <c:smooth val="0"/>
        <c:axId val="304668584"/>
        <c:axId val="304664320"/>
      </c:lineChart>
      <c:dateAx>
        <c:axId val="3046698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304663008"/>
        <c:crosses val="autoZero"/>
        <c:auto val="1"/>
        <c:lblOffset val="100"/>
        <c:baseTimeUnit val="months"/>
      </c:dateAx>
      <c:valAx>
        <c:axId val="30466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r>
                  <a:rPr lang="en-US" baseline="0">
                    <a:solidFill>
                      <a:schemeClr val="tx1">
                        <a:lumMod val="50000"/>
                      </a:schemeClr>
                    </a:solidFill>
                  </a:rPr>
                  <a:t>Number of Projects </a:t>
                </a:r>
                <a:endParaRPr lang="en-US">
                  <a:solidFill>
                    <a:schemeClr val="tx1">
                      <a:lumMod val="50000"/>
                    </a:schemeClr>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304669896"/>
        <c:crosses val="autoZero"/>
        <c:crossBetween val="between"/>
      </c:valAx>
      <c:valAx>
        <c:axId val="30466432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r>
                  <a:rPr lang="en-US">
                    <a:solidFill>
                      <a:schemeClr val="tx1">
                        <a:lumMod val="50000"/>
                      </a:schemeClr>
                    </a:solidFill>
                  </a:rPr>
                  <a:t>Cumulative Total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304668584"/>
        <c:crosses val="max"/>
        <c:crossBetween val="between"/>
      </c:valAx>
      <c:dateAx>
        <c:axId val="304668584"/>
        <c:scaling>
          <c:orientation val="minMax"/>
        </c:scaling>
        <c:delete val="1"/>
        <c:axPos val="b"/>
        <c:numFmt formatCode="mmm\-yy" sourceLinked="1"/>
        <c:majorTickMark val="out"/>
        <c:minorTickMark val="none"/>
        <c:tickLblPos val="nextTo"/>
        <c:crossAx val="30466432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92022792022793E-2"/>
          <c:y val="2.119853240929474E-2"/>
          <c:w val="0.95604395604395609"/>
          <c:h val="0.95760293518141049"/>
        </c:manualLayout>
      </c:layout>
      <c:doughnutChart>
        <c:varyColors val="0"/>
        <c:ser>
          <c:idx val="0"/>
          <c:order val="0"/>
          <c:dPt>
            <c:idx val="0"/>
            <c:bubble3D val="0"/>
            <c:spPr>
              <a:solidFill>
                <a:srgbClr val="04131E"/>
              </a:solidFill>
              <a:ln w="9525" algn="ctr">
                <a:solidFill>
                  <a:srgbClr val="FFFFFF"/>
                </a:solidFill>
                <a:prstDash val="solid"/>
              </a:ln>
            </c:spPr>
            <c:extLst>
              <c:ext xmlns:c16="http://schemas.microsoft.com/office/drawing/2014/chart" uri="{C3380CC4-5D6E-409C-BE32-E72D297353CC}">
                <c16:uniqueId val="{00000001-CF08-44A0-B57B-5A58F0FC5A57}"/>
              </c:ext>
            </c:extLst>
          </c:dPt>
          <c:dPt>
            <c:idx val="2"/>
            <c:bubble3D val="0"/>
            <c:spPr>
              <a:solidFill>
                <a:srgbClr val="061C2C"/>
              </a:solidFill>
              <a:ln w="9525" algn="ctr">
                <a:solidFill>
                  <a:srgbClr val="FFFFFF"/>
                </a:solidFill>
                <a:prstDash val="solid"/>
              </a:ln>
            </c:spPr>
            <c:extLst>
              <c:ext xmlns:c16="http://schemas.microsoft.com/office/drawing/2014/chart" uri="{C3380CC4-5D6E-409C-BE32-E72D297353CC}">
                <c16:uniqueId val="{00000005-CF08-44A0-B57B-5A58F0FC5A57}"/>
              </c:ext>
            </c:extLst>
          </c:dPt>
          <c:dPt>
            <c:idx val="3"/>
            <c:bubble3D val="0"/>
            <c:spPr>
              <a:solidFill>
                <a:srgbClr val="113B57"/>
              </a:solidFill>
              <a:ln w="9525" algn="ctr">
                <a:solidFill>
                  <a:srgbClr val="FFFFFF"/>
                </a:solidFill>
                <a:prstDash val="solid"/>
              </a:ln>
            </c:spPr>
            <c:extLst>
              <c:ext xmlns:c16="http://schemas.microsoft.com/office/drawing/2014/chart" uri="{C3380CC4-5D6E-409C-BE32-E72D297353CC}">
                <c16:uniqueId val="{00000007-CF08-44A0-B57B-5A58F0FC5A57}"/>
              </c:ext>
            </c:extLst>
          </c:dPt>
          <c:dPt>
            <c:idx val="4"/>
            <c:bubble3D val="0"/>
            <c:spPr>
              <a:solidFill>
                <a:srgbClr val="0F4B73"/>
              </a:solidFill>
              <a:ln w="9525" algn="ctr">
                <a:solidFill>
                  <a:srgbClr val="FFFFFF"/>
                </a:solidFill>
                <a:prstDash val="solid"/>
              </a:ln>
            </c:spPr>
            <c:extLst>
              <c:ext xmlns:c16="http://schemas.microsoft.com/office/drawing/2014/chart" uri="{C3380CC4-5D6E-409C-BE32-E72D297353CC}">
                <c16:uniqueId val="{00000009-CF08-44A0-B57B-5A58F0FC5A57}"/>
              </c:ext>
            </c:extLst>
          </c:dPt>
          <c:dPt>
            <c:idx val="5"/>
            <c:bubble3D val="0"/>
            <c:spPr>
              <a:solidFill>
                <a:srgbClr val="D16B2B"/>
              </a:solidFill>
              <a:ln w="9525" algn="ctr">
                <a:solidFill>
                  <a:srgbClr val="FFFFFF"/>
                </a:solidFill>
                <a:prstDash val="solid"/>
              </a:ln>
            </c:spPr>
            <c:extLst>
              <c:ext xmlns:c16="http://schemas.microsoft.com/office/drawing/2014/chart" uri="{C3380CC4-5D6E-409C-BE32-E72D297353CC}">
                <c16:uniqueId val="{0000000B-CF08-44A0-B57B-5A58F0FC5A57}"/>
              </c:ext>
            </c:extLst>
          </c:dPt>
          <c:dPt>
            <c:idx val="6"/>
            <c:bubble3D val="0"/>
            <c:spPr>
              <a:solidFill>
                <a:srgbClr val="A95824"/>
              </a:solidFill>
              <a:ln w="9525" algn="ctr">
                <a:solidFill>
                  <a:srgbClr val="FFFFFF"/>
                </a:solidFill>
                <a:prstDash val="solid"/>
              </a:ln>
            </c:spPr>
            <c:extLst>
              <c:ext xmlns:c16="http://schemas.microsoft.com/office/drawing/2014/chart" uri="{C3380CC4-5D6E-409C-BE32-E72D297353CC}">
                <c16:uniqueId val="{0000000B-95D2-43A6-8D2E-730172CAEEDB}"/>
              </c:ext>
            </c:extLst>
          </c:dPt>
          <c:dLbls>
            <c:dLbl>
              <c:idx val="0"/>
              <c:layout>
                <c:manualLayout>
                  <c:x val="5.168905168905169E-2"/>
                  <c:y val="-3.0167142274765593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F08-44A0-B57B-5A58F0FC5A57}"/>
                </c:ext>
              </c:extLst>
            </c:dLbl>
            <c:dLbl>
              <c:idx val="1"/>
              <c:layout>
                <c:manualLayout>
                  <c:x val="1.3024014693549805E-2"/>
                  <c:y val="4.2397059374886047E-2"/>
                </c:manualLayout>
              </c:layout>
              <c:spPr>
                <a:noFill/>
                <a:ln>
                  <a:noFill/>
                </a:ln>
                <a:effectLst/>
              </c:spPr>
              <c:txPr>
                <a:bodyPr wrap="square" lIns="38100" tIns="19050" rIns="38100" bIns="19050" anchor="ctr" anchorCtr="0">
                  <a:spAutoFit/>
                </a:bodyPr>
                <a:lstStyle/>
                <a:p>
                  <a:pPr algn="ctr" rtl="0">
                    <a:defRPr lang="en-US" sz="1400" b="0"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08-44A0-B57B-5A58F0FC5A57}"/>
                </c:ext>
              </c:extLst>
            </c:dLbl>
            <c:dLbl>
              <c:idx val="2"/>
              <c:layout>
                <c:manualLayout>
                  <c:x val="1.1396012856856021E-2"/>
                  <c:y val="4.6881492129965605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F08-44A0-B57B-5A58F0FC5A57}"/>
                </c:ext>
              </c:extLst>
            </c:dLbl>
            <c:dLbl>
              <c:idx val="3"/>
              <c:layout>
                <c:manualLayout>
                  <c:x val="-2.8490028490028491E-2"/>
                  <c:y val="6.2780269058295965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F08-44A0-B57B-5A58F0FC5A57}"/>
                </c:ext>
              </c:extLst>
            </c:dLbl>
            <c:dLbl>
              <c:idx val="4"/>
              <c:layout>
                <c:manualLayout>
                  <c:x val="-7.8144078144078144E-2"/>
                  <c:y val="-6.9302894415002037E-3"/>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F08-44A0-B57B-5A58F0FC5A57}"/>
                </c:ext>
              </c:extLst>
            </c:dLbl>
            <c:dLbl>
              <c:idx val="5"/>
              <c:layout>
                <c:manualLayout>
                  <c:x val="-4.3549043549043549E-2"/>
                  <c:y val="-4.2397064818589479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CF08-44A0-B57B-5A58F0FC5A57}"/>
                </c:ext>
              </c:extLst>
            </c:dLbl>
            <c:dLbl>
              <c:idx val="6"/>
              <c:layout>
                <c:manualLayout>
                  <c:x val="-1.0582010582010581E-2"/>
                  <c:y val="-7.8271504280472887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95D2-43A6-8D2E-730172CAEED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Sheet1!$A$1:$A$7</c:f>
              <c:numCache>
                <c:formatCode>#,##0"%";"-"#,##0"%"</c:formatCode>
                <c:ptCount val="7"/>
                <c:pt idx="0">
                  <c:v>41</c:v>
                </c:pt>
                <c:pt idx="1">
                  <c:v>4</c:v>
                </c:pt>
                <c:pt idx="2">
                  <c:v>5</c:v>
                </c:pt>
                <c:pt idx="3">
                  <c:v>28</c:v>
                </c:pt>
                <c:pt idx="4">
                  <c:v>4</c:v>
                </c:pt>
                <c:pt idx="5">
                  <c:v>15</c:v>
                </c:pt>
                <c:pt idx="6">
                  <c:v>4</c:v>
                </c:pt>
              </c:numCache>
            </c:numRef>
          </c:val>
          <c:extLst>
            <c:ext xmlns:c16="http://schemas.microsoft.com/office/drawing/2014/chart" uri="{C3380CC4-5D6E-409C-BE32-E72D297353CC}">
              <c16:uniqueId val="{0000000C-CF08-44A0-B57B-5A58F0FC5A57}"/>
            </c:ext>
          </c:extLst>
        </c:ser>
        <c:dLbls>
          <c:showLegendKey val="0"/>
          <c:showVal val="0"/>
          <c:showCatName val="0"/>
          <c:showSerName val="0"/>
          <c:showPercent val="0"/>
          <c:showBubbleSize val="0"/>
          <c:showLeaderLines val="1"/>
        </c:dLbls>
        <c:firstSliceAng val="0"/>
        <c:holeSize val="50"/>
      </c:doughnutChart>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A7144BE8-E69E-734C-9CFF-049BB7751FC9}" type="datetimeFigureOut">
              <a:rPr lang="en-US" smtClean="0">
                <a:latin typeface="Montserrat" pitchFamily="2" charset="77"/>
              </a:rPr>
              <a:t>8/1/2024</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Montserrat" pitchFamily="2" charset="77"/>
              </a:defRPr>
            </a:lvl1pPr>
          </a:lstStyle>
          <a:p>
            <a:fld id="{37966512-5CFF-724D-93AD-60A9C1F8AFC7}" type="datetimeFigureOut">
              <a:rPr lang="en-US" smtClean="0"/>
              <a:pPr/>
              <a:t>8/1/2024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Data provided by Structures Management (Includes TIP)</a:t>
            </a: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1" i="0" u="none" strike="noStrike" dirty="0">
                <a:solidFill>
                  <a:srgbClr val="000000"/>
                </a:solidFill>
                <a:effectLst/>
                <a:latin typeface="Calibri" panose="020F0502020204030204" pitchFamily="34" charset="0"/>
              </a:rPr>
              <a:t>12-Month Bridge Project Projection Summary</a:t>
            </a:r>
            <a:r>
              <a:rPr lang="en-US" sz="2800" dirty="0"/>
              <a:t> </a:t>
            </a:r>
            <a:r>
              <a:rPr lang="en-US" sz="1800" b="0" i="0" u="none" strike="noStrike" dirty="0">
                <a:solidFill>
                  <a:srgbClr val="000000"/>
                </a:solidFill>
                <a:effectLst/>
                <a:latin typeface="Calibri" panose="020F0502020204030204" pitchFamily="34" charset="0"/>
              </a:rPr>
              <a:t>July 2024 to June 2025</a:t>
            </a:r>
            <a:r>
              <a:rPr lang="en-US" sz="2800" dirty="0"/>
              <a:t> </a:t>
            </a:r>
            <a:r>
              <a:rPr lang="en-US" sz="1800" b="0" i="0" u="none" strike="noStrike" dirty="0">
                <a:solidFill>
                  <a:srgbClr val="000000"/>
                </a:solidFill>
                <a:effectLst/>
                <a:latin typeface="Calibri" panose="020F0502020204030204" pitchFamily="34" charset="0"/>
              </a:rPr>
              <a:t>•</a:t>
            </a:r>
            <a:r>
              <a:rPr lang="en-US" sz="2800" dirty="0"/>
              <a:t> </a:t>
            </a:r>
          </a:p>
          <a:p>
            <a:pPr marL="0" marR="0">
              <a:spcBef>
                <a:spcPts val="0"/>
              </a:spcBef>
              <a:spcAft>
                <a:spcPts val="0"/>
              </a:spcAft>
            </a:pPr>
            <a:r>
              <a:rPr lang="en-US" sz="1800" b="0" i="0" u="none" strike="noStrike" dirty="0">
                <a:solidFill>
                  <a:srgbClr val="000000"/>
                </a:solidFill>
                <a:effectLst/>
                <a:latin typeface="Calibri" panose="020F0502020204030204" pitchFamily="34" charset="0"/>
              </a:rPr>
              <a:t>114</a:t>
            </a:r>
            <a:r>
              <a:rPr lang="en-US" sz="2800" dirty="0"/>
              <a:t> </a:t>
            </a:r>
            <a:r>
              <a:rPr lang="en-US" sz="1800" b="0" i="0" u="none" strike="noStrike" dirty="0">
                <a:solidFill>
                  <a:srgbClr val="000000"/>
                </a:solidFill>
                <a:effectLst/>
                <a:latin typeface="Calibri" panose="020F0502020204030204" pitchFamily="34" charset="0"/>
              </a:rPr>
              <a:t>Bridge Replacement Projects = </a:t>
            </a:r>
            <a:r>
              <a:rPr lang="en-US" sz="2800" dirty="0"/>
              <a:t> </a:t>
            </a:r>
            <a:r>
              <a:rPr lang="en-US" sz="1800" b="0" i="0" u="none" strike="noStrike" dirty="0">
                <a:solidFill>
                  <a:srgbClr val="000000"/>
                </a:solidFill>
                <a:effectLst/>
                <a:latin typeface="Calibri" panose="020F0502020204030204" pitchFamily="34" charset="0"/>
              </a:rPr>
              <a:t>$990.36</a:t>
            </a:r>
            <a:r>
              <a:rPr lang="en-US" sz="2800" dirty="0"/>
              <a:t> </a:t>
            </a:r>
            <a:r>
              <a:rPr lang="en-US" sz="1800" b="0" i="0" u="none" strike="noStrike" dirty="0">
                <a:solidFill>
                  <a:srgbClr val="000000"/>
                </a:solidFill>
                <a:effectLst/>
                <a:latin typeface="Calibri" panose="020F0502020204030204" pitchFamily="34" charset="0"/>
              </a:rPr>
              <a:t>M</a:t>
            </a:r>
            <a:r>
              <a:rPr lang="en-US" sz="2800" dirty="0"/>
              <a:t> </a:t>
            </a:r>
            <a:r>
              <a:rPr lang="en-US" sz="1800" b="0" i="0" u="none" strike="noStrike" dirty="0">
                <a:solidFill>
                  <a:srgbClr val="000000"/>
                </a:solidFill>
                <a:effectLst/>
                <a:latin typeface="Calibri" panose="020F0502020204030204" pitchFamily="34" charset="0"/>
              </a:rPr>
              <a:t>•</a:t>
            </a:r>
            <a:r>
              <a:rPr lang="en-US" sz="2800" dirty="0"/>
              <a:t> </a:t>
            </a:r>
          </a:p>
          <a:p>
            <a:pPr marL="0" marR="0">
              <a:spcBef>
                <a:spcPts val="0"/>
              </a:spcBef>
              <a:spcAft>
                <a:spcPts val="0"/>
              </a:spcAft>
            </a:pPr>
            <a:r>
              <a:rPr lang="en-US" sz="1800" b="0" i="0" u="none" strike="noStrike" dirty="0">
                <a:solidFill>
                  <a:srgbClr val="000000"/>
                </a:solidFill>
                <a:effectLst/>
                <a:latin typeface="Calibri" panose="020F0502020204030204" pitchFamily="34" charset="0"/>
              </a:rPr>
              <a:t>10</a:t>
            </a:r>
            <a:r>
              <a:rPr lang="en-US" sz="2800" dirty="0"/>
              <a:t> </a:t>
            </a:r>
            <a:r>
              <a:rPr lang="en-US" sz="1800" b="0" i="0" u="none" strike="noStrike" dirty="0">
                <a:solidFill>
                  <a:srgbClr val="000000"/>
                </a:solidFill>
                <a:effectLst/>
                <a:latin typeface="Calibri" panose="020F0502020204030204" pitchFamily="34" charset="0"/>
              </a:rPr>
              <a:t>Bridge Preservation Projects = </a:t>
            </a:r>
            <a:r>
              <a:rPr lang="en-US" sz="2800" dirty="0"/>
              <a:t> </a:t>
            </a:r>
            <a:r>
              <a:rPr lang="en-US" sz="1800" b="0" i="0" u="none" strike="noStrike" dirty="0">
                <a:solidFill>
                  <a:srgbClr val="000000"/>
                </a:solidFill>
                <a:effectLst/>
                <a:latin typeface="Calibri" panose="020F0502020204030204" pitchFamily="34" charset="0"/>
              </a:rPr>
              <a:t>$45.81</a:t>
            </a:r>
            <a:r>
              <a:rPr lang="en-US" sz="2800" dirty="0"/>
              <a:t> </a:t>
            </a:r>
            <a:r>
              <a:rPr lang="en-US" sz="1800" b="0" i="0" u="none" strike="noStrike" dirty="0">
                <a:solidFill>
                  <a:srgbClr val="000000"/>
                </a:solidFill>
                <a:effectLst/>
                <a:latin typeface="Calibri" panose="020F0502020204030204" pitchFamily="34" charset="0"/>
              </a:rPr>
              <a:t>M</a:t>
            </a:r>
            <a:r>
              <a:rPr lang="en-US" sz="2800" dirty="0"/>
              <a:t> </a:t>
            </a:r>
            <a:r>
              <a:rPr lang="en-US" sz="1800" b="0" i="0" u="none" strike="noStrike" dirty="0">
                <a:solidFill>
                  <a:srgbClr val="000000"/>
                </a:solidFill>
                <a:effectLst/>
                <a:latin typeface="Calibri" panose="020F0502020204030204" pitchFamily="34" charset="0"/>
              </a:rPr>
              <a:t>•</a:t>
            </a:r>
            <a:r>
              <a:rPr lang="en-US" sz="2800" dirty="0"/>
              <a:t> </a:t>
            </a:r>
          </a:p>
          <a:p>
            <a:pPr marL="0" marR="0">
              <a:spcBef>
                <a:spcPts val="0"/>
              </a:spcBef>
              <a:spcAft>
                <a:spcPts val="0"/>
              </a:spcAft>
            </a:pPr>
            <a:r>
              <a:rPr lang="en-US" sz="1800" b="0" i="0" u="none" strike="noStrike" dirty="0">
                <a:solidFill>
                  <a:srgbClr val="000000"/>
                </a:solidFill>
                <a:effectLst/>
                <a:latin typeface="Calibri" panose="020F0502020204030204" pitchFamily="34" charset="0"/>
              </a:rPr>
              <a:t>124</a:t>
            </a:r>
            <a:r>
              <a:rPr lang="en-US" sz="2800" dirty="0"/>
              <a:t> </a:t>
            </a:r>
            <a:r>
              <a:rPr lang="en-US" sz="1800" b="0" i="0" u="none" strike="noStrike" dirty="0">
                <a:solidFill>
                  <a:srgbClr val="000000"/>
                </a:solidFill>
                <a:effectLst/>
                <a:latin typeface="Calibri" panose="020F0502020204030204" pitchFamily="34" charset="0"/>
              </a:rPr>
              <a:t>Total Bridge Projects = </a:t>
            </a:r>
            <a:r>
              <a:rPr lang="en-US" sz="2800" dirty="0"/>
              <a:t> </a:t>
            </a:r>
            <a:r>
              <a:rPr lang="en-US" sz="1800" b="0" i="0" u="none" strike="noStrike" dirty="0">
                <a:solidFill>
                  <a:srgbClr val="000000"/>
                </a:solidFill>
                <a:effectLst/>
                <a:latin typeface="Calibri" panose="020F0502020204030204" pitchFamily="34" charset="0"/>
              </a:rPr>
              <a:t>$1,036.17</a:t>
            </a:r>
            <a:r>
              <a:rPr lang="en-US" sz="2800" dirty="0"/>
              <a:t> </a:t>
            </a:r>
            <a:r>
              <a:rPr lang="en-US" sz="1800" b="0" i="0" u="none" strike="noStrike" dirty="0">
                <a:solidFill>
                  <a:srgbClr val="000000"/>
                </a:solidFill>
                <a:effectLst/>
                <a:latin typeface="Calibri" panose="020F0502020204030204" pitchFamily="34" charset="0"/>
              </a:rPr>
              <a:t>M</a:t>
            </a:r>
            <a:r>
              <a:rPr lang="en-US" sz="2800" dirty="0"/>
              <a:t> </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96815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Routine Maintenance Improvement Plan</a:t>
            </a:r>
          </a:p>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Includes planned maintenance work for FY 2025 (GMR, REU,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187389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17</a:t>
            </a:fld>
            <a:endParaRPr lang="en-US" dirty="0"/>
          </a:p>
        </p:txBody>
      </p:sp>
    </p:spTree>
    <p:extLst>
      <p:ext uri="{BB962C8B-B14F-4D97-AF65-F5344CB8AC3E}">
        <p14:creationId xmlns:p14="http://schemas.microsoft.com/office/powerpoint/2010/main" val="761740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20</a:t>
            </a:fld>
            <a:endParaRPr lang="en-US" dirty="0"/>
          </a:p>
        </p:txBody>
      </p:sp>
    </p:spTree>
    <p:extLst>
      <p:ext uri="{BB962C8B-B14F-4D97-AF65-F5344CB8AC3E}">
        <p14:creationId xmlns:p14="http://schemas.microsoft.com/office/powerpoint/2010/main" val="3429741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642243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092940"/>
                </a:solidFill>
                <a:effectLst/>
                <a:latin typeface="TransportNewMedium_gdi"/>
              </a:rPr>
              <a:t>Small Businesses Have Record Year Working for NCDOT</a:t>
            </a:r>
          </a:p>
          <a:p>
            <a:r>
              <a:rPr lang="en-US" b="1" dirty="0">
                <a:effectLst/>
                <a:latin typeface="TransportNewHeavy_gdi"/>
              </a:rPr>
              <a:t>​RALEIGH –</a:t>
            </a:r>
            <a:r>
              <a:rPr lang="en-US" dirty="0">
                <a:effectLst/>
              </a:rPr>
              <a:t> For the third straight year, small businesses had a record year doing work for the N.C. Department of Transportation.</a:t>
            </a:r>
          </a:p>
          <a:p>
            <a:r>
              <a:rPr lang="en-US" dirty="0">
                <a:effectLst/>
              </a:rPr>
              <a:t>NCDOT awarded about $65.4 million to small business enterprises (SBEs) through contracts under $1 million in fiscal year 2024 (ending June 30), marking a 35% increase over the previous record of about $48.4 million in fiscal year 2023 and more than double the target of $28 million.</a:t>
            </a:r>
          </a:p>
          <a:p>
            <a:r>
              <a:rPr lang="en-US" dirty="0">
                <a:effectLst/>
              </a:rPr>
              <a:t>This is the result of ongoing efforts of NCDOT's Division of Highways and Office of Civil Rights to help introduce small firms to the process of contracting with NCDOT, starting with lower-risk opportunities.</a:t>
            </a:r>
          </a:p>
          <a:p>
            <a:r>
              <a:rPr lang="en-US" dirty="0">
                <a:effectLst/>
              </a:rPr>
              <a:t>“These numbers are a true reflection of the department's emphasis to utilize more small businesses in our projects," said NCDOT Chief Engineer Lamar Sylvester. “It's a win-win for us. This initiative helps the small businesses position themselves as prequalified subcontractors and prime contractors, which helps NCDOT deliver its highway construction and maintenance programs."</a:t>
            </a:r>
          </a:p>
          <a:p>
            <a:r>
              <a:rPr lang="en-US" dirty="0">
                <a:effectLst/>
              </a:rPr>
              <a:t>The $65.4 million awarded to small businesses made up a quarter of all contracts under $1 million that were awarded in fiscal year 2024, which was also the first year all 14 Highway Divisions surpassed their traditional targets of having at least $2 million worth of contracts awarded to such firms.</a:t>
            </a:r>
          </a:p>
          <a:p>
            <a:r>
              <a:rPr lang="en-US" dirty="0">
                <a:effectLst/>
              </a:rPr>
              <a:t>The 2024 SBE award total also represents a 300% increase over the $16.3 million awarded in fiscal year 2021. The record streak began in 2022, with about $30.7 million awarded in SBE contracts. ​</a:t>
            </a:r>
            <a:br>
              <a:rPr lang="en-US" dirty="0">
                <a:effectLst/>
              </a:rPr>
            </a:br>
            <a:endParaRPr lang="en-US" dirty="0">
              <a:effectLst/>
            </a:endParaRPr>
          </a:p>
          <a:p>
            <a:br>
              <a:rPr lang="en-US" dirty="0">
                <a:effectLst/>
              </a:rPr>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CB6EF1C-AA17-F640-A7A5-6C89FACC0C1D}"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38656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24</a:t>
            </a:fld>
            <a:endParaRPr lang="en-US" dirty="0"/>
          </a:p>
        </p:txBody>
      </p:sp>
    </p:spTree>
    <p:extLst>
      <p:ext uri="{BB962C8B-B14F-4D97-AF65-F5344CB8AC3E}">
        <p14:creationId xmlns:p14="http://schemas.microsoft.com/office/powerpoint/2010/main" val="4023341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understand and recognize the inflation that has impacted the highway construction industry. The last 4 years have increased project estimates and costs for NCDOT closely aligning with the National Highway Construction Cost Index. </a:t>
            </a:r>
          </a:p>
          <a:p>
            <a:pPr marL="171450" indent="-171450">
              <a:buFont typeface="Arial" panose="020B0604020202020204" pitchFamily="34" charset="0"/>
              <a:buChar char="•"/>
            </a:pPr>
            <a:r>
              <a:rPr lang="en-US" dirty="0"/>
              <a:t>Through this, we recognized that our traditional cost estimating practices were not nimble enough to respond to the economic changes. We have reviewed and bolstered quality control of quantities and cost estimates being developed by our design groups and estimators.</a:t>
            </a:r>
          </a:p>
          <a:p>
            <a:pPr marL="171450" indent="-171450">
              <a:buFont typeface="Arial" panose="020B0604020202020204" pitchFamily="34" charset="0"/>
              <a:buChar char="•"/>
            </a:pPr>
            <a:r>
              <a:rPr lang="en-US" dirty="0"/>
              <a:t>We defined our policy to update estimates every two years and when projects reach major milestones (alignment defined, right of way plans complete, final design), and before a project enters the 12-month let list. </a:t>
            </a:r>
          </a:p>
          <a:p>
            <a:pPr marL="171450" indent="-171450">
              <a:buFont typeface="Arial" panose="020B0604020202020204" pitchFamily="34" charset="0"/>
              <a:buChar char="•"/>
            </a:pPr>
            <a:r>
              <a:rPr lang="en-US" dirty="0"/>
              <a:t>We are using the bid data, and refreshing unit costs monthly, rather than annually now. The annual updates were not sufficient over the past 4 years with the inflation we have experienced. </a:t>
            </a:r>
          </a:p>
          <a:p>
            <a:pPr marL="171450" indent="-171450">
              <a:buFont typeface="Arial" panose="020B0604020202020204" pitchFamily="34" charset="0"/>
              <a:buChar char="•"/>
            </a:pPr>
            <a:r>
              <a:rPr lang="en-US" dirty="0"/>
              <a:t>And we are better utilizing bid data from similar projects that have been recently let to inform and develop higher quality estimates for projects in the early stages of planning and design.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419598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NCDOT publishes a 12-month let list so contractors are aware of upcoming lettings.  There will always be issues beyond our control from permitting agencies, and other external actions, but NCDOT is focused on bringing more reliability to lettings. And we are working to identify and address any issues, </a:t>
            </a:r>
            <a:r>
              <a:rPr lang="en-US" b="1" u="sng" dirty="0"/>
              <a:t>before</a:t>
            </a:r>
            <a:r>
              <a:rPr lang="en-US" dirty="0"/>
              <a:t> the project enters to the 12 month let list.  </a:t>
            </a:r>
          </a:p>
          <a:p>
            <a:endParaRPr lang="en-US" dirty="0"/>
          </a:p>
          <a:p>
            <a:r>
              <a:rPr lang="en-US" dirty="0"/>
              <a:t>To address this, last year, NCDOT created two monthly check-points to allow the Project Manager to demonstrate that the project is on-track for letting.  </a:t>
            </a:r>
          </a:p>
          <a:p>
            <a:pPr marL="171450" indent="-171450">
              <a:buFont typeface="Arial" panose="020B0604020202020204" pitchFamily="34" charset="0"/>
              <a:buChar char="•"/>
            </a:pPr>
            <a:r>
              <a:rPr lang="en-US" dirty="0"/>
              <a:t>The first is the 15-month meeting.  This meeting is used to confirm that those projects that will enter the 12-month let list in 2-3 months are on track for all design, right of way, utilities, and permits to be in hand and complete for review and advertisement. </a:t>
            </a:r>
          </a:p>
          <a:p>
            <a:pPr marL="171450" indent="-171450">
              <a:buFont typeface="Arial" panose="020B0604020202020204" pitchFamily="34" charset="0"/>
              <a:buChar char="•"/>
            </a:pPr>
            <a:r>
              <a:rPr lang="en-US" dirty="0"/>
              <a:t>The second is the PS&amp;E Turn In Review Meeting.  At this meeting, Contract Standards confirms that the project is ready for submittal for </a:t>
            </a:r>
            <a:r>
              <a:rPr lang="en-US" dirty="0" err="1"/>
              <a:t>reveiw</a:t>
            </a:r>
            <a:r>
              <a:rPr lang="en-US" dirty="0"/>
              <a:t>.  Again, the expectation is that at turn-in to our Contracts Team, that the project is complete in design, calculations and all required permits, certifications and agreements are in hand. Exceptions for documentation will be rare as we want high quality packages for bidding.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also use these meetings to work towards a more balanced let across the months as much as possible, so we do not stack lettings in one month. Still working to improve high and low months for central letting.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860834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27</a:t>
            </a:fld>
            <a:endParaRPr lang="en-US" dirty="0"/>
          </a:p>
        </p:txBody>
      </p:sp>
    </p:spTree>
    <p:extLst>
      <p:ext uri="{BB962C8B-B14F-4D97-AF65-F5344CB8AC3E}">
        <p14:creationId xmlns:p14="http://schemas.microsoft.com/office/powerpoint/2010/main" val="62079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2</a:t>
            </a:fld>
            <a:endParaRPr lang="en-US" dirty="0"/>
          </a:p>
        </p:txBody>
      </p:sp>
    </p:spTree>
    <p:extLst>
      <p:ext uri="{BB962C8B-B14F-4D97-AF65-F5344CB8AC3E}">
        <p14:creationId xmlns:p14="http://schemas.microsoft.com/office/powerpoint/2010/main" val="2442753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30</a:t>
            </a:fld>
            <a:endParaRPr lang="en-US" dirty="0"/>
          </a:p>
        </p:txBody>
      </p:sp>
    </p:spTree>
    <p:extLst>
      <p:ext uri="{BB962C8B-B14F-4D97-AF65-F5344CB8AC3E}">
        <p14:creationId xmlns:p14="http://schemas.microsoft.com/office/powerpoint/2010/main" val="347187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792185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149 New/Bridges Replaced – these are bridges that Structures Management inspected and brought onto the system during calendar year 2023.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727616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General Maintenance Reserve only.</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Contract functions only.</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Only dollars can be aggregated up together (blue table)</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A sample of higher value and common work accomplished (orange table)</a:t>
            </a: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SHM shoulder/ditch and TON of asphalt work both contain multiple function codes aggregated together (3112C, 3108C, 3109C and 2818C, 2817C, 2812C, 2814C, respectively)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4195249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9CE8-D78C-D24E-A54D-967966A9563F}" type="slidenum">
              <a:rPr lang="en-US" smtClean="0"/>
              <a:pPr/>
              <a:t>9</a:t>
            </a:fld>
            <a:endParaRPr lang="en-US" dirty="0"/>
          </a:p>
        </p:txBody>
      </p:sp>
    </p:spTree>
    <p:extLst>
      <p:ext uri="{BB962C8B-B14F-4D97-AF65-F5344CB8AC3E}">
        <p14:creationId xmlns:p14="http://schemas.microsoft.com/office/powerpoint/2010/main" val="17033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effectLst/>
                <a:latin typeface="Montserrat" panose="00000500000000000000" pitchFamily="2" charset="0"/>
                <a:ea typeface="Aptos" panose="020B0004020202020204" pitchFamily="34" charset="0"/>
                <a:cs typeface="Aptos" panose="020B0004020202020204" pitchFamily="34" charset="0"/>
              </a:rPr>
              <a:t>Recurring GMR has increased by nearly 50% since FY 23, additional $100 Million in Non-Recurring GMR this fiscal year.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effectLst/>
                <a:latin typeface="Montserrat" panose="00000500000000000000" pitchFamily="2" charset="0"/>
                <a:ea typeface="Aptos" panose="020B0004020202020204" pitchFamily="34" charset="0"/>
                <a:cs typeface="Aptos" panose="020B0004020202020204" pitchFamily="34" charset="0"/>
              </a:rPr>
              <a:t>Bridge Program has increased by $55 Million since FY 23.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effectLst/>
                <a:latin typeface="Montserrat" panose="00000500000000000000" pitchFamily="2" charset="0"/>
                <a:ea typeface="Aptos" panose="020B0004020202020204" pitchFamily="34" charset="0"/>
                <a:cs typeface="Aptos" panose="020B0004020202020204" pitchFamily="34" charset="0"/>
              </a:rPr>
              <a:t>Contract Resurfacing has increased by $60 Million since FY23.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981543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67783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Aptos" panose="020B0004020202020204" pitchFamily="34" charset="0"/>
                <a:ea typeface="Aptos" panose="020B0004020202020204" pitchFamily="34" charset="0"/>
                <a:cs typeface="Aptos" panose="020B0004020202020204" pitchFamily="34" charset="0"/>
              </a:rPr>
              <a:t>Data provided by Divisions for CPT reporting to the Chief’s Office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19CE8-D78C-D24E-A54D-967966A9563F}" type="slidenum">
              <a:rPr kumimoji="0" lang="en-US" sz="13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877189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82.xml"/><Relationship Id="rId4" Type="http://schemas.openxmlformats.org/officeDocument/2006/relationships/image" Target="../media/image32.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83.xml"/><Relationship Id="rId4" Type="http://schemas.openxmlformats.org/officeDocument/2006/relationships/image" Target="../media/image32.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84.xml"/><Relationship Id="rId5" Type="http://schemas.openxmlformats.org/officeDocument/2006/relationships/image" Target="../media/image35.png"/><Relationship Id="rId4" Type="http://schemas.openxmlformats.org/officeDocument/2006/relationships/image" Target="../media/image32.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85.xml"/><Relationship Id="rId5" Type="http://schemas.openxmlformats.org/officeDocument/2006/relationships/image" Target="../media/image40.png"/><Relationship Id="rId4" Type="http://schemas.openxmlformats.org/officeDocument/2006/relationships/image" Target="../media/image32.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45.png"/><Relationship Id="rId7" Type="http://schemas.openxmlformats.org/officeDocument/2006/relationships/image" Target="../media/image28.png"/><Relationship Id="rId12" Type="http://schemas.openxmlformats.org/officeDocument/2006/relationships/hyperlink" Target="https://www.linkedin.com/company/ncdot" TargetMode="External"/><Relationship Id="rId17" Type="http://schemas.openxmlformats.org/officeDocument/2006/relationships/image" Target="../media/image48.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4.xml"/><Relationship Id="rId6" Type="http://schemas.openxmlformats.org/officeDocument/2006/relationships/image" Target="../media/image27.png"/><Relationship Id="rId11" Type="http://schemas.openxmlformats.org/officeDocument/2006/relationships/hyperlink" Target="https://www.facebook.com/NCDOT" TargetMode="External"/><Relationship Id="rId5" Type="http://schemas.openxmlformats.org/officeDocument/2006/relationships/image" Target="../media/image26.png"/><Relationship Id="rId15" Type="http://schemas.openxmlformats.org/officeDocument/2006/relationships/image" Target="../media/image47.png"/><Relationship Id="rId10" Type="http://schemas.openxmlformats.org/officeDocument/2006/relationships/hyperlink" Target="https://twitter.com/ncdot" TargetMode="External"/><Relationship Id="rId19" Type="http://schemas.openxmlformats.org/officeDocument/2006/relationships/image" Target="../media/image49.png"/><Relationship Id="rId4" Type="http://schemas.openxmlformats.org/officeDocument/2006/relationships/image" Target="../media/image4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45.png"/><Relationship Id="rId7" Type="http://schemas.openxmlformats.org/officeDocument/2006/relationships/image" Target="../media/image28.png"/><Relationship Id="rId12" Type="http://schemas.openxmlformats.org/officeDocument/2006/relationships/hyperlink" Target="https://www.linkedin.com/company/ncdot" TargetMode="External"/><Relationship Id="rId17" Type="http://schemas.openxmlformats.org/officeDocument/2006/relationships/image" Target="../media/image48.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4.xml"/><Relationship Id="rId6" Type="http://schemas.openxmlformats.org/officeDocument/2006/relationships/image" Target="../media/image27.png"/><Relationship Id="rId11" Type="http://schemas.openxmlformats.org/officeDocument/2006/relationships/hyperlink" Target="https://www.facebook.com/NCDOT" TargetMode="External"/><Relationship Id="rId5" Type="http://schemas.openxmlformats.org/officeDocument/2006/relationships/image" Target="../media/image26.png"/><Relationship Id="rId15" Type="http://schemas.openxmlformats.org/officeDocument/2006/relationships/image" Target="../media/image47.png"/><Relationship Id="rId10" Type="http://schemas.openxmlformats.org/officeDocument/2006/relationships/hyperlink" Target="https://twitter.com/ncdot" TargetMode="External"/><Relationship Id="rId19" Type="http://schemas.openxmlformats.org/officeDocument/2006/relationships/image" Target="../media/image49.png"/><Relationship Id="rId4" Type="http://schemas.openxmlformats.org/officeDocument/2006/relationships/image" Target="../media/image4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5.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45.png"/><Relationship Id="rId7" Type="http://schemas.openxmlformats.org/officeDocument/2006/relationships/image" Target="../media/image28.png"/><Relationship Id="rId12" Type="http://schemas.openxmlformats.org/officeDocument/2006/relationships/hyperlink" Target="https://www.linkedin.com/company/ncdot" TargetMode="External"/><Relationship Id="rId17" Type="http://schemas.openxmlformats.org/officeDocument/2006/relationships/image" Target="../media/image48.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hyperlink" Target="https://www.facebook.com/NCDOT" TargetMode="External"/><Relationship Id="rId5" Type="http://schemas.openxmlformats.org/officeDocument/2006/relationships/image" Target="../media/image26.png"/><Relationship Id="rId15" Type="http://schemas.openxmlformats.org/officeDocument/2006/relationships/image" Target="../media/image47.png"/><Relationship Id="rId10" Type="http://schemas.openxmlformats.org/officeDocument/2006/relationships/hyperlink" Target="https://twitter.com/ncdot" TargetMode="External"/><Relationship Id="rId19" Type="http://schemas.openxmlformats.org/officeDocument/2006/relationships/image" Target="../media/image49.png"/><Relationship Id="rId4" Type="http://schemas.openxmlformats.org/officeDocument/2006/relationships/image" Target="../media/image4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45.png"/><Relationship Id="rId7" Type="http://schemas.openxmlformats.org/officeDocument/2006/relationships/image" Target="../media/image28.png"/><Relationship Id="rId12" Type="http://schemas.openxmlformats.org/officeDocument/2006/relationships/hyperlink" Target="https://www.linkedin.com/company/ncdot" TargetMode="External"/><Relationship Id="rId17" Type="http://schemas.openxmlformats.org/officeDocument/2006/relationships/image" Target="../media/image48.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5.xml"/><Relationship Id="rId6" Type="http://schemas.openxmlformats.org/officeDocument/2006/relationships/image" Target="../media/image27.png"/><Relationship Id="rId11" Type="http://schemas.openxmlformats.org/officeDocument/2006/relationships/hyperlink" Target="https://www.facebook.com/NCDOT" TargetMode="External"/><Relationship Id="rId5" Type="http://schemas.openxmlformats.org/officeDocument/2006/relationships/image" Target="../media/image26.png"/><Relationship Id="rId15" Type="http://schemas.openxmlformats.org/officeDocument/2006/relationships/image" Target="../media/image47.png"/><Relationship Id="rId10" Type="http://schemas.openxmlformats.org/officeDocument/2006/relationships/hyperlink" Target="https://twitter.com/ncdot" TargetMode="External"/><Relationship Id="rId19" Type="http://schemas.openxmlformats.org/officeDocument/2006/relationships/image" Target="../media/image49.png"/><Relationship Id="rId4" Type="http://schemas.openxmlformats.org/officeDocument/2006/relationships/image" Target="../media/image4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Master" Target="../slideMasters/slideMaster2.xml"/><Relationship Id="rId7" Type="http://schemas.openxmlformats.org/officeDocument/2006/relationships/image" Target="../media/image3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4.jpg"/><Relationship Id="rId5" Type="http://schemas.openxmlformats.org/officeDocument/2006/relationships/image" Target="../media/image33.emf"/><Relationship Id="rId4" Type="http://schemas.openxmlformats.org/officeDocument/2006/relationships/oleObject" Target="../embeddings/oleObject2.bin"/></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Master" Target="../slideMasters/slideMaster2.xml"/><Relationship Id="rId7" Type="http://schemas.openxmlformats.org/officeDocument/2006/relationships/image" Target="../media/image3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4.jpg"/><Relationship Id="rId5" Type="http://schemas.openxmlformats.org/officeDocument/2006/relationships/image" Target="../media/image33.emf"/><Relationship Id="rId4" Type="http://schemas.openxmlformats.org/officeDocument/2006/relationships/oleObject" Target="../embeddings/oleObject3.bin"/></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4.jpg"/><Relationship Id="rId4" Type="http://schemas.openxmlformats.org/officeDocument/2006/relationships/image" Target="../media/image37.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7.xml"/><Relationship Id="rId5" Type="http://schemas.openxmlformats.org/officeDocument/2006/relationships/image" Target="../media/image34.jpg"/><Relationship Id="rId4" Type="http://schemas.openxmlformats.org/officeDocument/2006/relationships/image" Target="../media/image37.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8.xml"/><Relationship Id="rId5" Type="http://schemas.openxmlformats.org/officeDocument/2006/relationships/image" Target="../media/image5.jpg"/><Relationship Id="rId4" Type="http://schemas.openxmlformats.org/officeDocument/2006/relationships/image" Target="../media/image3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37.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37.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37.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37.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38.png"/><Relationship Id="rId4" Type="http://schemas.openxmlformats.org/officeDocument/2006/relationships/image" Target="../media/image37.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37.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13.bin"/><Relationship Id="rId7" Type="http://schemas.openxmlformats.org/officeDocument/2006/relationships/image" Target="../media/image26.pn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34.jpg"/><Relationship Id="rId10" Type="http://schemas.openxmlformats.org/officeDocument/2006/relationships/image" Target="../media/image29.png"/><Relationship Id="rId4" Type="http://schemas.openxmlformats.org/officeDocument/2006/relationships/image" Target="../media/image37.emf"/><Relationship Id="rId9"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39.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39.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9.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39.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39.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40.png"/><Relationship Id="rId4" Type="http://schemas.openxmlformats.org/officeDocument/2006/relationships/image" Target="../media/image39.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43.png"/><Relationship Id="rId4" Type="http://schemas.openxmlformats.org/officeDocument/2006/relationships/image" Target="../media/image4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40.png"/><Relationship Id="rId4" Type="http://schemas.openxmlformats.org/officeDocument/2006/relationships/image" Target="../media/image39.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32.xml"/><Relationship Id="rId5" Type="http://schemas.openxmlformats.org/officeDocument/2006/relationships/image" Target="../media/image40.png"/><Relationship Id="rId4" Type="http://schemas.openxmlformats.org/officeDocument/2006/relationships/image" Target="../media/image39.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39.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39.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36.xml"/><Relationship Id="rId5" Type="http://schemas.openxmlformats.org/officeDocument/2006/relationships/image" Target="../media/image44.png"/><Relationship Id="rId4" Type="http://schemas.openxmlformats.org/officeDocument/2006/relationships/image" Target="../media/image4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39.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39.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39.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39.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41.xml"/><Relationship Id="rId5" Type="http://schemas.openxmlformats.org/officeDocument/2006/relationships/image" Target="../media/image34.jpg"/><Relationship Id="rId4" Type="http://schemas.openxmlformats.org/officeDocument/2006/relationships/image" Target="../media/image33.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39.emf"/></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Master" Target="../slideMasters/slideMaster2.xml"/><Relationship Id="rId7" Type="http://schemas.openxmlformats.org/officeDocument/2006/relationships/image" Target="../media/image35.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34.jpg"/><Relationship Id="rId5" Type="http://schemas.openxmlformats.org/officeDocument/2006/relationships/image" Target="../media/image33.emf"/><Relationship Id="rId4" Type="http://schemas.openxmlformats.org/officeDocument/2006/relationships/oleObject" Target="../embeddings/oleObject41.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39.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39.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39.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39.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39.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50.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52.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54.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2.xml"/><Relationship Id="rId1" Type="http://schemas.openxmlformats.org/officeDocument/2006/relationships/tags" Target="../tags/tag55.xml"/><Relationship Id="rId5" Type="http://schemas.openxmlformats.org/officeDocument/2006/relationships/image" Target="../media/image35.png"/><Relationship Id="rId4" Type="http://schemas.openxmlformats.org/officeDocument/2006/relationships/image" Target="../media/image3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56.xml"/><Relationship Id="rId5" Type="http://schemas.openxmlformats.org/officeDocument/2006/relationships/image" Target="../media/image40.png"/><Relationship Id="rId4" Type="http://schemas.openxmlformats.org/officeDocument/2006/relationships/image" Target="../media/image42.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57.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58.xml"/><Relationship Id="rId5" Type="http://schemas.openxmlformats.org/officeDocument/2006/relationships/image" Target="../media/image43.png"/><Relationship Id="rId4" Type="http://schemas.openxmlformats.org/officeDocument/2006/relationships/image" Target="../media/image39.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59.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60.xml"/><Relationship Id="rId5" Type="http://schemas.openxmlformats.org/officeDocument/2006/relationships/image" Target="../media/image40.png"/><Relationship Id="rId4" Type="http://schemas.openxmlformats.org/officeDocument/2006/relationships/image" Target="../media/image39.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61.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2.xml"/><Relationship Id="rId1" Type="http://schemas.openxmlformats.org/officeDocument/2006/relationships/tags" Target="../tags/tag62.xml"/><Relationship Id="rId5" Type="http://schemas.openxmlformats.org/officeDocument/2006/relationships/image" Target="../media/image40.png"/><Relationship Id="rId4" Type="http://schemas.openxmlformats.org/officeDocument/2006/relationships/image" Target="../media/image39.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63.xml"/><Relationship Id="rId5" Type="http://schemas.openxmlformats.org/officeDocument/2006/relationships/image" Target="../media/image41.png"/><Relationship Id="rId4" Type="http://schemas.openxmlformats.org/officeDocument/2006/relationships/image" Target="../media/image39.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39.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65.xml"/><Relationship Id="rId4" Type="http://schemas.openxmlformats.org/officeDocument/2006/relationships/image" Target="../media/image39.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66.xml"/><Relationship Id="rId5" Type="http://schemas.openxmlformats.org/officeDocument/2006/relationships/image" Target="../media/image44.png"/><Relationship Id="rId4" Type="http://schemas.openxmlformats.org/officeDocument/2006/relationships/image" Target="../media/image33.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67.xml"/><Relationship Id="rId4" Type="http://schemas.openxmlformats.org/officeDocument/2006/relationships/image" Target="../media/image39.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68.xml"/><Relationship Id="rId5" Type="http://schemas.openxmlformats.org/officeDocument/2006/relationships/image" Target="../media/image40.png"/><Relationship Id="rId4" Type="http://schemas.openxmlformats.org/officeDocument/2006/relationships/image" Target="../media/image39.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2.xml"/><Relationship Id="rId1" Type="http://schemas.openxmlformats.org/officeDocument/2006/relationships/tags" Target="../tags/tag69.xml"/><Relationship Id="rId4"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70.xml"/><Relationship Id="rId4" Type="http://schemas.openxmlformats.org/officeDocument/2006/relationships/image" Target="../media/image39.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71.xml"/><Relationship Id="rId4" Type="http://schemas.openxmlformats.org/officeDocument/2006/relationships/image" Target="../media/image39.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2.xml"/><Relationship Id="rId1" Type="http://schemas.openxmlformats.org/officeDocument/2006/relationships/tags" Target="../tags/tag72.xml"/><Relationship Id="rId5" Type="http://schemas.openxmlformats.org/officeDocument/2006/relationships/image" Target="../media/image34.jpg"/><Relationship Id="rId4" Type="http://schemas.openxmlformats.org/officeDocument/2006/relationships/image" Target="../media/image33.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73.xml"/><Relationship Id="rId4" Type="http://schemas.openxmlformats.org/officeDocument/2006/relationships/image" Target="../media/image39.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74.xml"/><Relationship Id="rId4" Type="http://schemas.openxmlformats.org/officeDocument/2006/relationships/image" Target="../media/image39.emf"/></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32.emf"/><Relationship Id="rId4" Type="http://schemas.openxmlformats.org/officeDocument/2006/relationships/oleObject" Target="../embeddings/oleObject72.bin"/></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2.xml"/><Relationship Id="rId1" Type="http://schemas.openxmlformats.org/officeDocument/2006/relationships/tags" Target="../tags/tag77.xml"/><Relationship Id="rId4" Type="http://schemas.openxmlformats.org/officeDocument/2006/relationships/image" Target="../media/image32.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78.xml"/><Relationship Id="rId4" Type="http://schemas.openxmlformats.org/officeDocument/2006/relationships/image" Target="../media/image32.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79.xml"/><Relationship Id="rId5" Type="http://schemas.openxmlformats.org/officeDocument/2006/relationships/image" Target="../media/image35.png"/><Relationship Id="rId4" Type="http://schemas.openxmlformats.org/officeDocument/2006/relationships/image" Target="../media/image32.emf"/></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32.emf"/><Relationship Id="rId4" Type="http://schemas.openxmlformats.org/officeDocument/2006/relationships/oleObject" Target="../embeddings/oleObject76.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532377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6" name="Rectangle 5">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7"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83611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8483365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190166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000881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0" name="TextBox 9"/>
          <p:cNvSpPr txBox="1"/>
          <p:nvPr userDrawn="1"/>
        </p:nvSpPr>
        <p:spPr>
          <a:xfrm>
            <a:off x="434566" y="3262145"/>
            <a:ext cx="1356481" cy="332399"/>
          </a:xfrm>
          <a:prstGeom prst="rect">
            <a:avLst/>
          </a:prstGeom>
          <a:noFill/>
        </p:spPr>
        <p:txBody>
          <a:bodyPr wrap="square" lIns="91440" tIns="0" rIns="0" bIns="0" rtlCol="0" anchor="t">
            <a:spAutoFit/>
          </a:bodyPr>
          <a:lstStyle/>
          <a:p>
            <a:pPr>
              <a:lnSpc>
                <a:spcPct val="90000"/>
              </a:lnSpc>
              <a:spcAft>
                <a:spcPts val="600"/>
              </a:spcAft>
            </a:pPr>
            <a:r>
              <a:rPr lang="en-US" sz="2400">
                <a:solidFill>
                  <a:schemeClr val="bg1"/>
                </a:solidFill>
                <a:latin typeface="+mn-lt"/>
                <a:ea typeface="+mn-ea"/>
                <a:cs typeface="+mn-cs"/>
              </a:rPr>
              <a:t>Agenda</a:t>
            </a:r>
          </a:p>
        </p:txBody>
      </p:sp>
      <p:sp>
        <p:nvSpPr>
          <p:cNvPr id="13" name="Rectangle 12">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4"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386497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6850544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34566" y="2531768"/>
            <a:ext cx="3014834" cy="1854097"/>
          </a:xfrm>
          <a:prstGeom prst="rect">
            <a:avLst/>
          </a:prstGeom>
          <a:noFill/>
        </p:spPr>
        <p:txBody>
          <a:bodyPr wrap="square" lIns="91440" tIns="45720" rIns="91440" bIns="4572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4"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701431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 One Lin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2808E2C-E893-A54F-B11F-1A0A2394E3CB}"/>
              </a:ext>
            </a:extLst>
          </p:cNvPr>
          <p:cNvPicPr>
            <a:picLocks noChangeAspect="1"/>
          </p:cNvPicPr>
          <p:nvPr userDrawn="1"/>
        </p:nvPicPr>
        <p:blipFill rotWithShape="1">
          <a:blip r:embed="rId2"/>
          <a:srcRect l="1691" r="1691" b="50"/>
          <a:stretch/>
        </p:blipFill>
        <p:spPr>
          <a:xfrm>
            <a:off x="0" y="0"/>
            <a:ext cx="12192000" cy="6858000"/>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0">
                <a:solidFill>
                  <a:schemeClr val="bg1"/>
                </a:solidFill>
                <a:latin typeface="TransportNewMedium_gdi"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1655762"/>
          </a:xfrm>
        </p:spPr>
        <p:txBody>
          <a:bodyPr>
            <a:noAutofit/>
          </a:bodyPr>
          <a:lstStyle>
            <a:lvl1pPr marL="0" indent="0" algn="l">
              <a:buNone/>
              <a:defRPr sz="1800">
                <a:solidFill>
                  <a:schemeClr val="bg1"/>
                </a:solidFill>
                <a:latin typeface="TransportNewLight_gdi"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24" name="Subtitle 2">
            <a:extLst>
              <a:ext uri="{FF2B5EF4-FFF2-40B4-BE49-F238E27FC236}">
                <a16:creationId xmlns:a16="http://schemas.microsoft.com/office/drawing/2014/main" id="{869159C0-B214-274F-A73F-705DF4B164AC}"/>
              </a:ext>
            </a:extLst>
          </p:cNvPr>
          <p:cNvSpPr txBox="1">
            <a:spLocks/>
          </p:cNvSpPr>
          <p:nvPr userDrawn="1"/>
        </p:nvSpPr>
        <p:spPr>
          <a:xfrm rot="16200000">
            <a:off x="9568065" y="2507875"/>
            <a:ext cx="4845327" cy="5614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Connecting people, products and places safely and efficiently</a:t>
            </a:r>
          </a:p>
        </p:txBody>
      </p:sp>
      <p:sp>
        <p:nvSpPr>
          <p:cNvPr id="25" name="Rectangle 24">
            <a:extLst>
              <a:ext uri="{FF2B5EF4-FFF2-40B4-BE49-F238E27FC236}">
                <a16:creationId xmlns:a16="http://schemas.microsoft.com/office/drawing/2014/main" id="{86AD8789-3989-AB42-958B-B0D53E33DFF4}"/>
              </a:ext>
            </a:extLst>
          </p:cNvPr>
          <p:cNvSpPr/>
          <p:nvPr userDrawn="1"/>
        </p:nvSpPr>
        <p:spPr>
          <a:xfrm>
            <a:off x="11692001" y="5346189"/>
            <a:ext cx="352548" cy="31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tretch>
            <a:fillRect/>
          </a:stretch>
        </p:blipFill>
        <p:spPr>
          <a:xfrm>
            <a:off x="546711" y="926860"/>
            <a:ext cx="3354246" cy="782657"/>
          </a:xfrm>
          <a:prstGeom prst="rect">
            <a:avLst/>
          </a:prstGeom>
        </p:spPr>
      </p:pic>
    </p:spTree>
    <p:extLst>
      <p:ext uri="{BB962C8B-B14F-4D97-AF65-F5344CB8AC3E}">
        <p14:creationId xmlns:p14="http://schemas.microsoft.com/office/powerpoint/2010/main" val="6968454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 Two Lines">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4A00249-D8A0-3343-B19E-68625B02029C}"/>
              </a:ext>
            </a:extLst>
          </p:cNvPr>
          <p:cNvPicPr>
            <a:picLocks noChangeAspect="1"/>
          </p:cNvPicPr>
          <p:nvPr userDrawn="1"/>
        </p:nvPicPr>
        <p:blipFill rotWithShape="1">
          <a:blip r:embed="rId2"/>
          <a:srcRect l="1691" r="1691" b="50"/>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13C1FC18-F599-DF42-9655-AD1F8F83626C}"/>
              </a:ext>
            </a:extLst>
          </p:cNvPr>
          <p:cNvSpPr/>
          <p:nvPr userDrawn="1"/>
        </p:nvSpPr>
        <p:spPr>
          <a:xfrm>
            <a:off x="1" y="5655302"/>
            <a:ext cx="12192000" cy="12026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Subtitle 2">
            <a:extLst>
              <a:ext uri="{FF2B5EF4-FFF2-40B4-BE49-F238E27FC236}">
                <a16:creationId xmlns:a16="http://schemas.microsoft.com/office/drawing/2014/main" id="{80B9BDC4-E1FD-254D-AC77-C53F0F696A9C}"/>
              </a:ext>
            </a:extLst>
          </p:cNvPr>
          <p:cNvSpPr txBox="1">
            <a:spLocks/>
          </p:cNvSpPr>
          <p:nvPr userDrawn="1"/>
        </p:nvSpPr>
        <p:spPr>
          <a:xfrm rot="16200000">
            <a:off x="9568065" y="2507875"/>
            <a:ext cx="4845327" cy="5614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Connecting people, products and places safely and efficiently</a:t>
            </a:r>
          </a:p>
        </p:txBody>
      </p:sp>
      <p:sp>
        <p:nvSpPr>
          <p:cNvPr id="26" name="Rectangle 25">
            <a:extLst>
              <a:ext uri="{FF2B5EF4-FFF2-40B4-BE49-F238E27FC236}">
                <a16:creationId xmlns:a16="http://schemas.microsoft.com/office/drawing/2014/main" id="{5BE6037F-DD09-DA44-9E62-3303845A3766}"/>
              </a:ext>
            </a:extLst>
          </p:cNvPr>
          <p:cNvSpPr/>
          <p:nvPr userDrawn="1"/>
        </p:nvSpPr>
        <p:spPr>
          <a:xfrm>
            <a:off x="11692001" y="5346189"/>
            <a:ext cx="352548" cy="31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0">
                <a:solidFill>
                  <a:schemeClr val="bg1"/>
                </a:solidFill>
                <a:latin typeface="TransportNewMedium_gdi"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1655762"/>
          </a:xfrm>
        </p:spPr>
        <p:txBody>
          <a:bodyPr>
            <a:noAutofit/>
          </a:bodyPr>
          <a:lstStyle>
            <a:lvl1pPr marL="0" indent="0" algn="l">
              <a:buNone/>
              <a:defRPr sz="1800">
                <a:solidFill>
                  <a:schemeClr val="bg1"/>
                </a:solidFill>
                <a:latin typeface="TransportNewLight_gdi"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3"/>
          <a:stretch>
            <a:fillRect/>
          </a:stretch>
        </p:blipFill>
        <p:spPr>
          <a:xfrm>
            <a:off x="546711" y="926860"/>
            <a:ext cx="3354246" cy="782657"/>
          </a:xfrm>
          <a:prstGeom prst="rect">
            <a:avLst/>
          </a:prstGeom>
        </p:spPr>
      </p:pic>
    </p:spTree>
    <p:extLst>
      <p:ext uri="{BB962C8B-B14F-4D97-AF65-F5344CB8AC3E}">
        <p14:creationId xmlns:p14="http://schemas.microsoft.com/office/powerpoint/2010/main" val="22476850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930941-F86E-E842-9AD8-431D19B9D99D}"/>
              </a:ext>
            </a:extLst>
          </p:cNvPr>
          <p:cNvPicPr>
            <a:picLocks noChangeAspect="1"/>
          </p:cNvPicPr>
          <p:nvPr userDrawn="1"/>
        </p:nvPicPr>
        <p:blipFill rotWithShape="1">
          <a:blip r:embed="rId2"/>
          <a:srcRect l="1691" r="1691" b="50"/>
          <a:stretch/>
        </p:blipFill>
        <p:spPr>
          <a:xfrm>
            <a:off x="0" y="0"/>
            <a:ext cx="12192000" cy="6858000"/>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0">
                <a:solidFill>
                  <a:schemeClr val="bg1"/>
                </a:solidFill>
                <a:latin typeface="TransportNewMedium_gdi"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3738880" y="3732704"/>
            <a:ext cx="471424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147884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_Sec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0">
                <a:solidFill>
                  <a:schemeClr val="tx1"/>
                </a:solidFill>
                <a:latin typeface="TransportNewMedium_gdi"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3738880" y="3732704"/>
            <a:ext cx="471424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Tree>
    <p:extLst>
      <p:ext uri="{BB962C8B-B14F-4D97-AF65-F5344CB8AC3E}">
        <p14:creationId xmlns:p14="http://schemas.microsoft.com/office/powerpoint/2010/main" val="1362915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mp; Bulle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057902"/>
            <a:ext cx="6939167" cy="365125"/>
          </a:xfrm>
        </p:spPr>
        <p:txBody>
          <a:bodyPr/>
          <a:lstStyle>
            <a:lvl1pPr marL="0" indent="0">
              <a:buNone/>
              <a:defRPr sz="9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663850" y="6240464"/>
            <a:ext cx="528151" cy="365125"/>
          </a:xfrm>
          <a:prstGeom prst="rect">
            <a:avLst/>
          </a:prstGeom>
        </p:spPr>
        <p:txBody>
          <a:bodyPr vert="horz" lIns="91440" tIns="45720" rIns="91440" bIns="45720" rtlCol="0" anchor="ctr"/>
          <a:lstStyle>
            <a:lvl1pPr algn="ctr">
              <a:defRPr sz="675">
                <a:solidFill>
                  <a:schemeClr val="bg1"/>
                </a:solidFill>
                <a:latin typeface="TransportNewMedium_gdi" pitchFamily="2" charset="77"/>
              </a:defRPr>
            </a:lvl1pPr>
          </a:lstStyle>
          <a:p>
            <a:fld id="{71AF279C-F903-5C4F-9E12-139067057548}" type="slidenum">
              <a:rPr lang="en-US" smtClean="0"/>
              <a:pPr/>
              <a:t>‹#›</a:t>
            </a:fld>
            <a:endParaRPr lang="en-US" dirty="0"/>
          </a:p>
        </p:txBody>
      </p:sp>
      <p:sp>
        <p:nvSpPr>
          <p:cNvPr id="4" name="Title 1">
            <a:extLst>
              <a:ext uri="{FF2B5EF4-FFF2-40B4-BE49-F238E27FC236}">
                <a16:creationId xmlns:a16="http://schemas.microsoft.com/office/drawing/2014/main" id="{6ACEAED6-5C11-2D7E-4450-785E912446D7}"/>
              </a:ext>
            </a:extLst>
          </p:cNvPr>
          <p:cNvSpPr txBox="1">
            <a:spLocks/>
          </p:cNvSpPr>
          <p:nvPr userDrawn="1"/>
        </p:nvSpPr>
        <p:spPr>
          <a:xfrm>
            <a:off x="10694504" y="108912"/>
            <a:ext cx="1497496"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kern="1200">
                <a:solidFill>
                  <a:srgbClr val="082940"/>
                </a:solidFill>
                <a:latin typeface="TransportNewMedium_gdi" pitchFamily="2" charset="77"/>
                <a:ea typeface="+mj-ea"/>
                <a:cs typeface="+mj-cs"/>
              </a:defRPr>
            </a:lvl1pPr>
          </a:lstStyle>
          <a:p>
            <a:pPr algn="ctr"/>
            <a:r>
              <a:rPr lang="en-US" sz="1400" b="0" kern="1200" dirty="0">
                <a:solidFill>
                  <a:srgbClr val="082940"/>
                </a:solidFill>
                <a:latin typeface="TransportNewLight_gdi" pitchFamily="2" charset="77"/>
                <a:ea typeface="+mn-ea"/>
                <a:cs typeface="+mn-cs"/>
              </a:rPr>
              <a:t>April 19, 2024</a:t>
            </a:r>
          </a:p>
        </p:txBody>
      </p:sp>
    </p:spTree>
    <p:extLst>
      <p:ext uri="{BB962C8B-B14F-4D97-AF65-F5344CB8AC3E}">
        <p14:creationId xmlns:p14="http://schemas.microsoft.com/office/powerpoint/2010/main" val="4061439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a:solidFill>
                  <a:schemeClr val="accent2"/>
                </a:solidFill>
                <a:latin typeface="TransportNewMedium_gdi"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2099095"/>
            <a:ext cx="11235351" cy="3814689"/>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5">
            <a:extLst>
              <a:ext uri="{FF2B5EF4-FFF2-40B4-BE49-F238E27FC236}">
                <a16:creationId xmlns:a16="http://schemas.microsoft.com/office/drawing/2014/main" id="{506AD872-1A02-3C4C-8ADE-6BD261D1F564}"/>
              </a:ext>
            </a:extLst>
          </p:cNvPr>
          <p:cNvSpPr>
            <a:spLocks noGrp="1"/>
          </p:cNvSpPr>
          <p:nvPr>
            <p:ph type="body" sz="quarter" idx="10" hasCustomPrompt="1"/>
          </p:nvPr>
        </p:nvSpPr>
        <p:spPr>
          <a:xfrm>
            <a:off x="434566" y="6057902"/>
            <a:ext cx="6939167" cy="365125"/>
          </a:xfrm>
        </p:spPr>
        <p:txBody>
          <a:bodyPr/>
          <a:lstStyle>
            <a:lvl1pPr marL="0" indent="0">
              <a:buNone/>
              <a:defRPr sz="900"/>
            </a:lvl1pPr>
          </a:lstStyle>
          <a:p>
            <a:r>
              <a:rPr lang="en-US" dirty="0"/>
              <a:t>Disclaimer goes here (if needed)</a:t>
            </a:r>
          </a:p>
        </p:txBody>
      </p:sp>
      <p:sp>
        <p:nvSpPr>
          <p:cNvPr id="13" name="Slide Number Placeholder 4">
            <a:extLst>
              <a:ext uri="{FF2B5EF4-FFF2-40B4-BE49-F238E27FC236}">
                <a16:creationId xmlns:a16="http://schemas.microsoft.com/office/drawing/2014/main" id="{4CB94C6F-A7A6-214B-8831-7E44D5E16667}"/>
              </a:ext>
            </a:extLst>
          </p:cNvPr>
          <p:cNvSpPr>
            <a:spLocks noGrp="1"/>
          </p:cNvSpPr>
          <p:nvPr>
            <p:ph type="sldNum" sz="quarter" idx="4"/>
          </p:nvPr>
        </p:nvSpPr>
        <p:spPr>
          <a:xfrm>
            <a:off x="11663850" y="6240464"/>
            <a:ext cx="528151" cy="365125"/>
          </a:xfrm>
          <a:prstGeom prst="rect">
            <a:avLst/>
          </a:prstGeom>
        </p:spPr>
        <p:txBody>
          <a:bodyPr vert="horz" lIns="91440" tIns="45720" rIns="91440" bIns="45720" rtlCol="0" anchor="ctr"/>
          <a:lstStyle>
            <a:lvl1pPr algn="ctr">
              <a:defRPr sz="675">
                <a:solidFill>
                  <a:schemeClr val="bg1"/>
                </a:solidFill>
                <a:latin typeface="TransportNewMedium_gdi"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027069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715272"/>
            <a:ext cx="5469523"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Content Placeholder 2">
            <a:extLst>
              <a:ext uri="{FF2B5EF4-FFF2-40B4-BE49-F238E27FC236}">
                <a16:creationId xmlns:a16="http://schemas.microsoft.com/office/drawing/2014/main" id="{89771B55-37AA-A842-B949-D10D026C374B}"/>
              </a:ext>
            </a:extLst>
          </p:cNvPr>
          <p:cNvSpPr>
            <a:spLocks noGrp="1"/>
          </p:cNvSpPr>
          <p:nvPr>
            <p:ph idx="10" hasCustomPrompt="1"/>
          </p:nvPr>
        </p:nvSpPr>
        <p:spPr>
          <a:xfrm>
            <a:off x="6200393" y="1715272"/>
            <a:ext cx="5469523"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8" name="Text Placeholder 5">
            <a:extLst>
              <a:ext uri="{FF2B5EF4-FFF2-40B4-BE49-F238E27FC236}">
                <a16:creationId xmlns:a16="http://schemas.microsoft.com/office/drawing/2014/main" id="{F77E5467-9466-2745-BA80-2F84D1440472}"/>
              </a:ext>
            </a:extLst>
          </p:cNvPr>
          <p:cNvSpPr>
            <a:spLocks noGrp="1"/>
          </p:cNvSpPr>
          <p:nvPr>
            <p:ph type="body" sz="quarter" idx="11" hasCustomPrompt="1"/>
          </p:nvPr>
        </p:nvSpPr>
        <p:spPr>
          <a:xfrm>
            <a:off x="434566" y="6057902"/>
            <a:ext cx="6939167" cy="365125"/>
          </a:xfrm>
        </p:spPr>
        <p:txBody>
          <a:bodyPr/>
          <a:lstStyle>
            <a:lvl1pPr marL="0" indent="0">
              <a:buNone/>
              <a:defRPr sz="900"/>
            </a:lvl1pPr>
          </a:lstStyle>
          <a:p>
            <a:r>
              <a:rPr lang="en-US" dirty="0"/>
              <a:t>Disclaimer goes here (if needed)</a:t>
            </a:r>
          </a:p>
        </p:txBody>
      </p:sp>
      <p:sp>
        <p:nvSpPr>
          <p:cNvPr id="12" name="Slide Number Placeholder 4">
            <a:extLst>
              <a:ext uri="{FF2B5EF4-FFF2-40B4-BE49-F238E27FC236}">
                <a16:creationId xmlns:a16="http://schemas.microsoft.com/office/drawing/2014/main" id="{3E593E5E-B3AD-144E-89BA-BE6520F48D9E}"/>
              </a:ext>
            </a:extLst>
          </p:cNvPr>
          <p:cNvSpPr>
            <a:spLocks noGrp="1"/>
          </p:cNvSpPr>
          <p:nvPr>
            <p:ph type="sldNum" sz="quarter" idx="4"/>
          </p:nvPr>
        </p:nvSpPr>
        <p:spPr>
          <a:xfrm>
            <a:off x="11663850" y="6240464"/>
            <a:ext cx="528151" cy="365125"/>
          </a:xfrm>
          <a:prstGeom prst="rect">
            <a:avLst/>
          </a:prstGeom>
        </p:spPr>
        <p:txBody>
          <a:bodyPr vert="horz" lIns="91440" tIns="45720" rIns="91440" bIns="45720" rtlCol="0" anchor="ctr"/>
          <a:lstStyle>
            <a:lvl1pPr algn="ctr">
              <a:defRPr sz="675">
                <a:solidFill>
                  <a:schemeClr val="bg1"/>
                </a:solidFill>
                <a:latin typeface="TransportNewMedium_gdi" pitchFamily="2" charset="77"/>
              </a:defRPr>
            </a:lvl1pPr>
          </a:lstStyle>
          <a:p>
            <a:fld id="{71AF279C-F903-5C4F-9E12-139067057548}" type="slidenum">
              <a:rPr lang="en-US" smtClean="0"/>
              <a:pPr/>
              <a:t>‹#›</a:t>
            </a:fld>
            <a:endParaRPr lang="en-US" dirty="0"/>
          </a:p>
        </p:txBody>
      </p:sp>
      <p:sp>
        <p:nvSpPr>
          <p:cNvPr id="6" name="Title 1">
            <a:extLst>
              <a:ext uri="{FF2B5EF4-FFF2-40B4-BE49-F238E27FC236}">
                <a16:creationId xmlns:a16="http://schemas.microsoft.com/office/drawing/2014/main" id="{374D2200-B784-BB12-3A5C-203FCC0FE1EF}"/>
              </a:ext>
            </a:extLst>
          </p:cNvPr>
          <p:cNvSpPr txBox="1">
            <a:spLocks/>
          </p:cNvSpPr>
          <p:nvPr userDrawn="1"/>
        </p:nvSpPr>
        <p:spPr>
          <a:xfrm>
            <a:off x="10734261" y="108912"/>
            <a:ext cx="1457739"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kern="1200">
                <a:solidFill>
                  <a:srgbClr val="082940"/>
                </a:solidFill>
                <a:latin typeface="TransportNewMedium_gdi" pitchFamily="2" charset="77"/>
                <a:ea typeface="+mj-ea"/>
                <a:cs typeface="+mj-cs"/>
              </a:defRPr>
            </a:lvl1pPr>
          </a:lstStyle>
          <a:p>
            <a:pPr algn="ctr"/>
            <a:r>
              <a:rPr lang="en-US" sz="1400" b="0" kern="1200" dirty="0">
                <a:solidFill>
                  <a:srgbClr val="082940"/>
                </a:solidFill>
                <a:latin typeface="TransportNewLight_gdi" pitchFamily="2" charset="77"/>
                <a:ea typeface="+mn-ea"/>
                <a:cs typeface="+mn-cs"/>
              </a:rPr>
              <a:t>April 19, 2024</a:t>
            </a:r>
          </a:p>
        </p:txBody>
      </p:sp>
    </p:spTree>
    <p:extLst>
      <p:ext uri="{BB962C8B-B14F-4D97-AF65-F5344CB8AC3E}">
        <p14:creationId xmlns:p14="http://schemas.microsoft.com/office/powerpoint/2010/main" val="3711512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698BCC4E-E0D2-EF4E-85CB-01AE45135510}"/>
              </a:ext>
            </a:extLst>
          </p:cNvPr>
          <p:cNvSpPr>
            <a:spLocks noGrp="1"/>
          </p:cNvSpPr>
          <p:nvPr>
            <p:ph type="body" sz="quarter" idx="10" hasCustomPrompt="1"/>
          </p:nvPr>
        </p:nvSpPr>
        <p:spPr>
          <a:xfrm>
            <a:off x="434566" y="6057902"/>
            <a:ext cx="6939167" cy="365125"/>
          </a:xfrm>
        </p:spPr>
        <p:txBody>
          <a:bodyPr/>
          <a:lstStyle>
            <a:lvl1pPr marL="0" indent="0">
              <a:buNone/>
              <a:defRPr sz="900"/>
            </a:lvl1pPr>
          </a:lstStyle>
          <a:p>
            <a:r>
              <a:rPr lang="en-US" dirty="0"/>
              <a:t>Disclaimer goes here (if needed)</a:t>
            </a:r>
          </a:p>
        </p:txBody>
      </p:sp>
      <p:sp>
        <p:nvSpPr>
          <p:cNvPr id="10" name="Slide Number Placeholder 4">
            <a:extLst>
              <a:ext uri="{FF2B5EF4-FFF2-40B4-BE49-F238E27FC236}">
                <a16:creationId xmlns:a16="http://schemas.microsoft.com/office/drawing/2014/main" id="{DEB73814-7C98-3844-BABE-0BAE28C7C299}"/>
              </a:ext>
            </a:extLst>
          </p:cNvPr>
          <p:cNvSpPr>
            <a:spLocks noGrp="1"/>
          </p:cNvSpPr>
          <p:nvPr>
            <p:ph type="sldNum" sz="quarter" idx="4"/>
          </p:nvPr>
        </p:nvSpPr>
        <p:spPr>
          <a:xfrm>
            <a:off x="11663850" y="6240464"/>
            <a:ext cx="528151" cy="365125"/>
          </a:xfrm>
          <a:prstGeom prst="rect">
            <a:avLst/>
          </a:prstGeom>
        </p:spPr>
        <p:txBody>
          <a:bodyPr vert="horz" lIns="91440" tIns="45720" rIns="91440" bIns="45720" rtlCol="0" anchor="ctr"/>
          <a:lstStyle>
            <a:lvl1pPr algn="ctr">
              <a:defRPr sz="675">
                <a:solidFill>
                  <a:schemeClr val="bg1"/>
                </a:solidFill>
                <a:latin typeface="TransportNewMedium_gdi"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202049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mp; Bullets with Log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715274"/>
            <a:ext cx="11235351" cy="382320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5">
            <a:extLst>
              <a:ext uri="{FF2B5EF4-FFF2-40B4-BE49-F238E27FC236}">
                <a16:creationId xmlns:a16="http://schemas.microsoft.com/office/drawing/2014/main" id="{6B947489-C7FD-254F-8E41-FBF9A385A007}"/>
              </a:ext>
            </a:extLst>
          </p:cNvPr>
          <p:cNvSpPr>
            <a:spLocks noGrp="1"/>
          </p:cNvSpPr>
          <p:nvPr>
            <p:ph type="body" sz="quarter" idx="10" hasCustomPrompt="1"/>
          </p:nvPr>
        </p:nvSpPr>
        <p:spPr>
          <a:xfrm>
            <a:off x="434566" y="5674992"/>
            <a:ext cx="6939167" cy="365125"/>
          </a:xfrm>
        </p:spPr>
        <p:txBody>
          <a:bodyPr/>
          <a:lstStyle>
            <a:lvl1pPr marL="0" indent="0">
              <a:buNone/>
              <a:defRPr sz="900"/>
            </a:lvl1pPr>
          </a:lstStyle>
          <a:p>
            <a:r>
              <a:rPr lang="en-US" dirty="0"/>
              <a:t>Disclaimer goes here (if needed)</a:t>
            </a:r>
          </a:p>
        </p:txBody>
      </p:sp>
      <p:pic>
        <p:nvPicPr>
          <p:cNvPr id="12" name="Picture 11">
            <a:extLst>
              <a:ext uri="{FF2B5EF4-FFF2-40B4-BE49-F238E27FC236}">
                <a16:creationId xmlns:a16="http://schemas.microsoft.com/office/drawing/2014/main" id="{3A556CD7-D4C1-F444-AAA5-248405519EB3}"/>
              </a:ext>
            </a:extLst>
          </p:cNvPr>
          <p:cNvPicPr>
            <a:picLocks noChangeAspect="1"/>
          </p:cNvPicPr>
          <p:nvPr userDrawn="1"/>
        </p:nvPicPr>
        <p:blipFill>
          <a:blip r:embed="rId2"/>
          <a:stretch>
            <a:fillRect/>
          </a:stretch>
        </p:blipFill>
        <p:spPr>
          <a:xfrm>
            <a:off x="434565" y="6207106"/>
            <a:ext cx="2397760" cy="419608"/>
          </a:xfrm>
          <a:prstGeom prst="rect">
            <a:avLst/>
          </a:prstGeom>
        </p:spPr>
      </p:pic>
      <p:sp>
        <p:nvSpPr>
          <p:cNvPr id="14" name="Slide Number Placeholder 4">
            <a:extLst>
              <a:ext uri="{FF2B5EF4-FFF2-40B4-BE49-F238E27FC236}">
                <a16:creationId xmlns:a16="http://schemas.microsoft.com/office/drawing/2014/main" id="{4A6268F7-0113-3A44-AC86-7C730B77639E}"/>
              </a:ext>
            </a:extLst>
          </p:cNvPr>
          <p:cNvSpPr>
            <a:spLocks noGrp="1"/>
          </p:cNvSpPr>
          <p:nvPr>
            <p:ph type="sldNum" sz="quarter" idx="4"/>
          </p:nvPr>
        </p:nvSpPr>
        <p:spPr>
          <a:xfrm>
            <a:off x="11663850" y="6240464"/>
            <a:ext cx="528151" cy="365125"/>
          </a:xfrm>
          <a:prstGeom prst="rect">
            <a:avLst/>
          </a:prstGeom>
        </p:spPr>
        <p:txBody>
          <a:bodyPr vert="horz" lIns="91440" tIns="45720" rIns="91440" bIns="45720" rtlCol="0" anchor="ctr"/>
          <a:lstStyle>
            <a:lvl1pPr algn="ctr">
              <a:defRPr sz="675">
                <a:solidFill>
                  <a:schemeClr val="bg1"/>
                </a:solidFill>
                <a:latin typeface="TransportNewMedium_gdi" pitchFamily="2" charset="77"/>
              </a:defRPr>
            </a:lvl1pPr>
          </a:lstStyle>
          <a:p>
            <a:fld id="{71AF279C-F903-5C4F-9E12-139067057548}" type="slidenum">
              <a:rPr lang="en-US" smtClean="0"/>
              <a:pPr/>
              <a:t>‹#›</a:t>
            </a:fld>
            <a:endParaRPr lang="en-US" dirty="0"/>
          </a:p>
        </p:txBody>
      </p:sp>
      <p:sp>
        <p:nvSpPr>
          <p:cNvPr id="5" name="Title 1">
            <a:extLst>
              <a:ext uri="{FF2B5EF4-FFF2-40B4-BE49-F238E27FC236}">
                <a16:creationId xmlns:a16="http://schemas.microsoft.com/office/drawing/2014/main" id="{AF87580E-7578-1ADE-6C2A-EA54FD7FC15B}"/>
              </a:ext>
            </a:extLst>
          </p:cNvPr>
          <p:cNvSpPr txBox="1">
            <a:spLocks/>
          </p:cNvSpPr>
          <p:nvPr userDrawn="1"/>
        </p:nvSpPr>
        <p:spPr>
          <a:xfrm>
            <a:off x="10844458" y="108912"/>
            <a:ext cx="1347542"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kern="1200">
                <a:solidFill>
                  <a:srgbClr val="082940"/>
                </a:solidFill>
                <a:latin typeface="TransportNewMedium_gdi" pitchFamily="2" charset="77"/>
                <a:ea typeface="+mj-ea"/>
                <a:cs typeface="+mj-cs"/>
              </a:defRPr>
            </a:lvl1pPr>
          </a:lstStyle>
          <a:p>
            <a:pPr algn="ctr"/>
            <a:r>
              <a:rPr lang="en-US" sz="1400" b="0" kern="1200" dirty="0">
                <a:solidFill>
                  <a:srgbClr val="082940"/>
                </a:solidFill>
                <a:latin typeface="TransportNewLight_gdi" pitchFamily="2" charset="77"/>
                <a:ea typeface="+mn-ea"/>
                <a:cs typeface="+mn-cs"/>
              </a:rPr>
              <a:t>April 2024</a:t>
            </a:r>
          </a:p>
        </p:txBody>
      </p:sp>
    </p:spTree>
    <p:extLst>
      <p:ext uri="{BB962C8B-B14F-4D97-AF65-F5344CB8AC3E}">
        <p14:creationId xmlns:p14="http://schemas.microsoft.com/office/powerpoint/2010/main" val="36270285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5EA70A7B-B327-8741-85A7-CB4A3D83E12E}"/>
              </a:ext>
            </a:extLst>
          </p:cNvPr>
          <p:cNvSpPr>
            <a:spLocks noGrp="1"/>
          </p:cNvSpPr>
          <p:nvPr>
            <p:ph type="body" sz="quarter" idx="10" hasCustomPrompt="1"/>
          </p:nvPr>
        </p:nvSpPr>
        <p:spPr>
          <a:xfrm>
            <a:off x="434566" y="6057902"/>
            <a:ext cx="6939167" cy="365125"/>
          </a:xfrm>
        </p:spPr>
        <p:txBody>
          <a:bodyPr/>
          <a:lstStyle>
            <a:lvl1pPr marL="0" indent="0">
              <a:buNone/>
              <a:defRPr sz="900"/>
            </a:lvl1pPr>
          </a:lstStyle>
          <a:p>
            <a:r>
              <a:rPr lang="en-US" dirty="0"/>
              <a:t>Disclaimer goes here (if needed)</a:t>
            </a:r>
          </a:p>
        </p:txBody>
      </p:sp>
      <p:sp>
        <p:nvSpPr>
          <p:cNvPr id="7" name="Slide Number Placeholder 4">
            <a:extLst>
              <a:ext uri="{FF2B5EF4-FFF2-40B4-BE49-F238E27FC236}">
                <a16:creationId xmlns:a16="http://schemas.microsoft.com/office/drawing/2014/main" id="{E85D1192-F02C-3C46-9696-79AA8C51E4DF}"/>
              </a:ext>
            </a:extLst>
          </p:cNvPr>
          <p:cNvSpPr>
            <a:spLocks noGrp="1"/>
          </p:cNvSpPr>
          <p:nvPr>
            <p:ph type="sldNum" sz="quarter" idx="4"/>
          </p:nvPr>
        </p:nvSpPr>
        <p:spPr>
          <a:xfrm>
            <a:off x="11663850" y="6240464"/>
            <a:ext cx="528151" cy="365125"/>
          </a:xfrm>
          <a:prstGeom prst="rect">
            <a:avLst/>
          </a:prstGeom>
        </p:spPr>
        <p:txBody>
          <a:bodyPr vert="horz" lIns="91440" tIns="45720" rIns="91440" bIns="45720" rtlCol="0" anchor="ctr"/>
          <a:lstStyle>
            <a:lvl1pPr algn="ctr">
              <a:defRPr sz="675">
                <a:solidFill>
                  <a:schemeClr val="bg1"/>
                </a:solidFill>
                <a:latin typeface="TransportNewMedium_gdi" pitchFamily="2" charset="77"/>
              </a:defRPr>
            </a:lvl1pPr>
          </a:lstStyle>
          <a:p>
            <a:fld id="{71AF279C-F903-5C4F-9E12-139067057548}" type="slidenum">
              <a:rPr lang="en-US" smtClean="0"/>
              <a:pPr/>
              <a:t>‹#›</a:t>
            </a:fld>
            <a:endParaRPr lang="en-US" dirty="0"/>
          </a:p>
        </p:txBody>
      </p:sp>
      <p:sp>
        <p:nvSpPr>
          <p:cNvPr id="4" name="Title 1">
            <a:extLst>
              <a:ext uri="{FF2B5EF4-FFF2-40B4-BE49-F238E27FC236}">
                <a16:creationId xmlns:a16="http://schemas.microsoft.com/office/drawing/2014/main" id="{2E1CE9C7-C904-DA84-417A-6C3DB5B1E415}"/>
              </a:ext>
            </a:extLst>
          </p:cNvPr>
          <p:cNvSpPr txBox="1">
            <a:spLocks/>
          </p:cNvSpPr>
          <p:nvPr userDrawn="1"/>
        </p:nvSpPr>
        <p:spPr>
          <a:xfrm>
            <a:off x="10742212" y="108912"/>
            <a:ext cx="1449788"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kern="1200">
                <a:solidFill>
                  <a:srgbClr val="082940"/>
                </a:solidFill>
                <a:latin typeface="TransportNewMedium_gdi" pitchFamily="2" charset="77"/>
                <a:ea typeface="+mj-ea"/>
                <a:cs typeface="+mj-cs"/>
              </a:defRPr>
            </a:lvl1pPr>
          </a:lstStyle>
          <a:p>
            <a:pPr algn="ctr"/>
            <a:r>
              <a:rPr lang="en-US" sz="1400" b="0" kern="1200" dirty="0">
                <a:solidFill>
                  <a:srgbClr val="082940"/>
                </a:solidFill>
                <a:latin typeface="TransportNewLight_gdi" pitchFamily="2" charset="77"/>
                <a:ea typeface="+mn-ea"/>
                <a:cs typeface="+mn-cs"/>
              </a:rPr>
              <a:t>April 19, 2024</a:t>
            </a:r>
          </a:p>
        </p:txBody>
      </p:sp>
    </p:spTree>
    <p:extLst>
      <p:ext uri="{BB962C8B-B14F-4D97-AF65-F5344CB8AC3E}">
        <p14:creationId xmlns:p14="http://schemas.microsoft.com/office/powerpoint/2010/main" val="38607415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D28D82B6-1AC1-E444-83D9-CE1BF9CB3D77}"/>
              </a:ext>
            </a:extLst>
          </p:cNvPr>
          <p:cNvPicPr>
            <a:picLocks noChangeAspect="1"/>
          </p:cNvPicPr>
          <p:nvPr userDrawn="1"/>
        </p:nvPicPr>
        <p:blipFill rotWithShape="1">
          <a:blip r:embed="rId2"/>
          <a:srcRect l="1691" r="1691" b="50"/>
          <a:stretch/>
        </p:blipFill>
        <p:spPr>
          <a:xfrm>
            <a:off x="0" y="0"/>
            <a:ext cx="12192000" cy="6858000"/>
          </a:xfrm>
          <a:prstGeom prst="rect">
            <a:avLst/>
          </a:prstGeom>
        </p:spPr>
      </p:pic>
      <p:sp>
        <p:nvSpPr>
          <p:cNvPr id="32" name="Subtitle 2">
            <a:extLst>
              <a:ext uri="{FF2B5EF4-FFF2-40B4-BE49-F238E27FC236}">
                <a16:creationId xmlns:a16="http://schemas.microsoft.com/office/drawing/2014/main" id="{15328491-8C88-1E4C-9DEB-1BECDFA99213}"/>
              </a:ext>
            </a:extLst>
          </p:cNvPr>
          <p:cNvSpPr txBox="1">
            <a:spLocks/>
          </p:cNvSpPr>
          <p:nvPr userDrawn="1"/>
        </p:nvSpPr>
        <p:spPr>
          <a:xfrm rot="16200000">
            <a:off x="9568066" y="3721718"/>
            <a:ext cx="4845327" cy="5614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dirty="0"/>
              <a:t>Connecting people, products and places safely and efficiently</a:t>
            </a:r>
          </a:p>
        </p:txBody>
      </p:sp>
      <p:sp>
        <p:nvSpPr>
          <p:cNvPr id="35" name="Rectangle 34">
            <a:extLst>
              <a:ext uri="{FF2B5EF4-FFF2-40B4-BE49-F238E27FC236}">
                <a16:creationId xmlns:a16="http://schemas.microsoft.com/office/drawing/2014/main" id="{F15A6601-4ACF-3542-BFCC-8CF01D819A1C}"/>
              </a:ext>
            </a:extLst>
          </p:cNvPr>
          <p:cNvSpPr/>
          <p:nvPr userDrawn="1"/>
        </p:nvSpPr>
        <p:spPr>
          <a:xfrm>
            <a:off x="11692002" y="6548000"/>
            <a:ext cx="352548" cy="31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itle 1">
            <a:extLst>
              <a:ext uri="{FF2B5EF4-FFF2-40B4-BE49-F238E27FC236}">
                <a16:creationId xmlns:a16="http://schemas.microsoft.com/office/drawing/2014/main" id="{B7907F05-61FA-6148-AFA3-7C16C7B48516}"/>
              </a:ext>
            </a:extLst>
          </p:cNvPr>
          <p:cNvSpPr txBox="1">
            <a:spLocks/>
          </p:cNvSpPr>
          <p:nvPr/>
        </p:nvSpPr>
        <p:spPr>
          <a:xfrm>
            <a:off x="550051" y="2184222"/>
            <a:ext cx="10615448" cy="165576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4950" dirty="0">
                <a:solidFill>
                  <a:schemeClr val="bg1"/>
                </a:solidFill>
                <a:latin typeface="TransportNewLight_gdi"/>
              </a:rPr>
              <a:t>Contact Us</a:t>
            </a:r>
          </a:p>
        </p:txBody>
      </p:sp>
      <p:sp>
        <p:nvSpPr>
          <p:cNvPr id="36" name="Rectangle 35">
            <a:extLst>
              <a:ext uri="{FF2B5EF4-FFF2-40B4-BE49-F238E27FC236}">
                <a16:creationId xmlns:a16="http://schemas.microsoft.com/office/drawing/2014/main" id="{AC59A006-FB9B-F04A-BDA7-03FF4AF0F1DA}"/>
              </a:ext>
            </a:extLst>
          </p:cNvPr>
          <p:cNvSpPr/>
          <p:nvPr userDrawn="1"/>
        </p:nvSpPr>
        <p:spPr>
          <a:xfrm>
            <a:off x="673940" y="3091574"/>
            <a:ext cx="471424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tangle 41">
            <a:extLst>
              <a:ext uri="{FF2B5EF4-FFF2-40B4-BE49-F238E27FC236}">
                <a16:creationId xmlns:a16="http://schemas.microsoft.com/office/drawing/2014/main" id="{D45595B9-71F0-BA48-AA98-663E39E50DA8}"/>
              </a:ext>
            </a:extLst>
          </p:cNvPr>
          <p:cNvSpPr/>
          <p:nvPr userDrawn="1"/>
        </p:nvSpPr>
        <p:spPr>
          <a:xfrm>
            <a:off x="-2458438" y="4300872"/>
            <a:ext cx="315817" cy="1655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4">
            <a:extLst>
              <a:ext uri="{FF2B5EF4-FFF2-40B4-BE49-F238E27FC236}">
                <a16:creationId xmlns:a16="http://schemas.microsoft.com/office/drawing/2014/main" id="{240A0AFA-C685-4E45-97BD-791AE83088E1}"/>
              </a:ext>
            </a:extLst>
          </p:cNvPr>
          <p:cNvSpPr>
            <a:spLocks noGrp="1"/>
          </p:cNvSpPr>
          <p:nvPr>
            <p:ph type="body" sz="quarter" idx="11" hasCustomPrompt="1"/>
          </p:nvPr>
        </p:nvSpPr>
        <p:spPr>
          <a:xfrm>
            <a:off x="1174613" y="3620167"/>
            <a:ext cx="3169751" cy="554880"/>
          </a:xfrm>
        </p:spPr>
        <p:txBody>
          <a:bodyPr>
            <a:noAutofit/>
          </a:bodyPr>
          <a:lstStyle>
            <a:lvl1pPr marL="0" indent="0">
              <a:buFont typeface="Arial" panose="020B0604020202020204" pitchFamily="34" charset="0"/>
              <a:buNone/>
              <a:defRPr sz="1800">
                <a:solidFill>
                  <a:schemeClr val="bg1"/>
                </a:solidFill>
                <a:latin typeface="TransportNewLight_gdi"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Website URL</a:t>
            </a:r>
          </a:p>
        </p:txBody>
      </p:sp>
      <p:sp>
        <p:nvSpPr>
          <p:cNvPr id="20" name="Text Placeholder 4">
            <a:extLst>
              <a:ext uri="{FF2B5EF4-FFF2-40B4-BE49-F238E27FC236}">
                <a16:creationId xmlns:a16="http://schemas.microsoft.com/office/drawing/2014/main" id="{EA2F1627-7923-7148-B52B-8806FE8B3CD5}"/>
              </a:ext>
            </a:extLst>
          </p:cNvPr>
          <p:cNvSpPr>
            <a:spLocks noGrp="1"/>
          </p:cNvSpPr>
          <p:nvPr>
            <p:ph type="body" sz="quarter" idx="12" hasCustomPrompt="1"/>
          </p:nvPr>
        </p:nvSpPr>
        <p:spPr>
          <a:xfrm>
            <a:off x="4542391" y="3620167"/>
            <a:ext cx="3169751" cy="554880"/>
          </a:xfrm>
        </p:spPr>
        <p:txBody>
          <a:bodyPr>
            <a:noAutofit/>
          </a:bodyPr>
          <a:lstStyle>
            <a:lvl1pPr marL="0" indent="0">
              <a:buFont typeface="Arial" panose="020B0604020202020204" pitchFamily="34" charset="0"/>
              <a:buNone/>
              <a:defRPr sz="1800">
                <a:solidFill>
                  <a:schemeClr val="bg1"/>
                </a:solidFill>
                <a:latin typeface="TransportNewLight_gdi"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Website URL</a:t>
            </a:r>
          </a:p>
        </p:txBody>
      </p:sp>
      <p:sp>
        <p:nvSpPr>
          <p:cNvPr id="21" name="TextBox 20">
            <a:extLst>
              <a:ext uri="{FF2B5EF4-FFF2-40B4-BE49-F238E27FC236}">
                <a16:creationId xmlns:a16="http://schemas.microsoft.com/office/drawing/2014/main" id="{A970D07A-9C4E-2343-8FE2-2B53DDF8A18B}"/>
              </a:ext>
            </a:extLst>
          </p:cNvPr>
          <p:cNvSpPr txBox="1"/>
          <p:nvPr userDrawn="1"/>
        </p:nvSpPr>
        <p:spPr>
          <a:xfrm>
            <a:off x="1207656" y="4181496"/>
            <a:ext cx="2095931" cy="463075"/>
          </a:xfrm>
          <a:prstGeom prst="rect">
            <a:avLst/>
          </a:prstGeom>
          <a:noFill/>
        </p:spPr>
        <p:txBody>
          <a:bodyPr wrap="square" rtlCol="0">
            <a:spAutoFit/>
          </a:bodyPr>
          <a:lstStyle/>
          <a:p>
            <a:pPr>
              <a:lnSpc>
                <a:spcPct val="150000"/>
              </a:lnSpc>
            </a:pPr>
            <a:r>
              <a:rPr lang="en-US" sz="1800" dirty="0">
                <a:solidFill>
                  <a:schemeClr val="bg1"/>
                </a:solidFill>
                <a:latin typeface="TransportNewLight_gdi" pitchFamily="2" charset="77"/>
              </a:rPr>
              <a:t>@NCDOT</a:t>
            </a:r>
          </a:p>
        </p:txBody>
      </p:sp>
      <p:pic>
        <p:nvPicPr>
          <p:cNvPr id="22" name="Picture 21">
            <a:extLst>
              <a:ext uri="{FF2B5EF4-FFF2-40B4-BE49-F238E27FC236}">
                <a16:creationId xmlns:a16="http://schemas.microsoft.com/office/drawing/2014/main" id="{3CBA8674-E2FB-A148-9A11-2455681D8E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9985" y="4262170"/>
            <a:ext cx="371647" cy="301726"/>
          </a:xfrm>
          <a:prstGeom prst="rect">
            <a:avLst/>
          </a:prstGeom>
        </p:spPr>
      </p:pic>
      <p:pic>
        <p:nvPicPr>
          <p:cNvPr id="23" name="Picture 22">
            <a:extLst>
              <a:ext uri="{FF2B5EF4-FFF2-40B4-BE49-F238E27FC236}">
                <a16:creationId xmlns:a16="http://schemas.microsoft.com/office/drawing/2014/main" id="{2121A8B6-5CAE-054A-B63F-E07BF2B1D4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9985" y="3615099"/>
            <a:ext cx="375898" cy="300718"/>
          </a:xfrm>
          <a:prstGeom prst="rect">
            <a:avLst/>
          </a:prstGeom>
        </p:spPr>
      </p:pic>
      <p:pic>
        <p:nvPicPr>
          <p:cNvPr id="24" name="Picture 23">
            <a:extLst>
              <a:ext uri="{FF2B5EF4-FFF2-40B4-BE49-F238E27FC236}">
                <a16:creationId xmlns:a16="http://schemas.microsoft.com/office/drawing/2014/main" id="{5FCFD68C-AD62-7B48-A06B-37DC5DD1A81D}"/>
              </a:ext>
            </a:extLst>
          </p:cNvPr>
          <p:cNvPicPr>
            <a:picLocks noChangeAspect="1"/>
          </p:cNvPicPr>
          <p:nvPr userDrawn="1"/>
        </p:nvPicPr>
        <p:blipFill>
          <a:blip r:embed="rId5"/>
          <a:stretch>
            <a:fillRect/>
          </a:stretch>
        </p:blipFill>
        <p:spPr>
          <a:xfrm>
            <a:off x="4041940" y="4766949"/>
            <a:ext cx="371647" cy="371647"/>
          </a:xfrm>
          <a:prstGeom prst="rect">
            <a:avLst/>
          </a:prstGeom>
        </p:spPr>
      </p:pic>
      <p:pic>
        <p:nvPicPr>
          <p:cNvPr id="25" name="Picture 24">
            <a:extLst>
              <a:ext uri="{FF2B5EF4-FFF2-40B4-BE49-F238E27FC236}">
                <a16:creationId xmlns:a16="http://schemas.microsoft.com/office/drawing/2014/main" id="{0B5B66EB-AA2B-3D45-957E-95F126B4C082}"/>
              </a:ext>
            </a:extLst>
          </p:cNvPr>
          <p:cNvPicPr>
            <a:picLocks noChangeAspect="1"/>
          </p:cNvPicPr>
          <p:nvPr userDrawn="1"/>
        </p:nvPicPr>
        <p:blipFill>
          <a:blip r:embed="rId6"/>
          <a:stretch>
            <a:fillRect/>
          </a:stretch>
        </p:blipFill>
        <p:spPr>
          <a:xfrm>
            <a:off x="4041940" y="4227210"/>
            <a:ext cx="371647" cy="371647"/>
          </a:xfrm>
          <a:prstGeom prst="rect">
            <a:avLst/>
          </a:prstGeom>
        </p:spPr>
      </p:pic>
      <p:pic>
        <p:nvPicPr>
          <p:cNvPr id="26" name="Picture 25">
            <a:extLst>
              <a:ext uri="{FF2B5EF4-FFF2-40B4-BE49-F238E27FC236}">
                <a16:creationId xmlns:a16="http://schemas.microsoft.com/office/drawing/2014/main" id="{352386DB-C31F-8044-8FC3-8CEA88AAF9DA}"/>
              </a:ext>
            </a:extLst>
          </p:cNvPr>
          <p:cNvPicPr>
            <a:picLocks noChangeAspect="1"/>
          </p:cNvPicPr>
          <p:nvPr userDrawn="1"/>
        </p:nvPicPr>
        <p:blipFill>
          <a:blip r:embed="rId7"/>
          <a:stretch>
            <a:fillRect/>
          </a:stretch>
        </p:blipFill>
        <p:spPr>
          <a:xfrm>
            <a:off x="689380" y="4745606"/>
            <a:ext cx="421091" cy="414332"/>
          </a:xfrm>
          <a:prstGeom prst="rect">
            <a:avLst/>
          </a:prstGeom>
        </p:spPr>
      </p:pic>
      <p:sp>
        <p:nvSpPr>
          <p:cNvPr id="29" name="TextBox 28">
            <a:extLst>
              <a:ext uri="{FF2B5EF4-FFF2-40B4-BE49-F238E27FC236}">
                <a16:creationId xmlns:a16="http://schemas.microsoft.com/office/drawing/2014/main" id="{96BF374D-0C29-1449-ABE8-466E5C249581}"/>
              </a:ext>
            </a:extLst>
          </p:cNvPr>
          <p:cNvSpPr txBox="1"/>
          <p:nvPr userDrawn="1"/>
        </p:nvSpPr>
        <p:spPr>
          <a:xfrm>
            <a:off x="1207656" y="4697171"/>
            <a:ext cx="2095931" cy="463075"/>
          </a:xfrm>
          <a:prstGeom prst="rect">
            <a:avLst/>
          </a:prstGeom>
          <a:noFill/>
        </p:spPr>
        <p:txBody>
          <a:bodyPr wrap="square" rtlCol="0">
            <a:spAutoFit/>
          </a:bodyPr>
          <a:lstStyle/>
          <a:p>
            <a:pPr>
              <a:lnSpc>
                <a:spcPct val="150000"/>
              </a:lnSpc>
            </a:pPr>
            <a:r>
              <a:rPr lang="en-US" sz="1800" dirty="0">
                <a:solidFill>
                  <a:schemeClr val="bg1"/>
                </a:solidFill>
                <a:latin typeface="TransportNewLight_gdi" pitchFamily="2" charset="77"/>
              </a:rPr>
              <a:t>@NCDOT</a:t>
            </a:r>
          </a:p>
        </p:txBody>
      </p:sp>
      <p:sp>
        <p:nvSpPr>
          <p:cNvPr id="31" name="TextBox 30">
            <a:extLst>
              <a:ext uri="{FF2B5EF4-FFF2-40B4-BE49-F238E27FC236}">
                <a16:creationId xmlns:a16="http://schemas.microsoft.com/office/drawing/2014/main" id="{2EA1331A-6F2A-BF4F-BF9E-EF43019E51FC}"/>
              </a:ext>
            </a:extLst>
          </p:cNvPr>
          <p:cNvSpPr txBox="1"/>
          <p:nvPr userDrawn="1"/>
        </p:nvSpPr>
        <p:spPr>
          <a:xfrm>
            <a:off x="4565987" y="4181496"/>
            <a:ext cx="2095931" cy="463075"/>
          </a:xfrm>
          <a:prstGeom prst="rect">
            <a:avLst/>
          </a:prstGeom>
          <a:noFill/>
        </p:spPr>
        <p:txBody>
          <a:bodyPr wrap="square" rtlCol="0">
            <a:spAutoFit/>
          </a:bodyPr>
          <a:lstStyle/>
          <a:p>
            <a:pPr>
              <a:lnSpc>
                <a:spcPct val="150000"/>
              </a:lnSpc>
            </a:pPr>
            <a:r>
              <a:rPr lang="en-US" sz="1800" dirty="0">
                <a:solidFill>
                  <a:schemeClr val="bg1"/>
                </a:solidFill>
                <a:latin typeface="TransportNewLight_gdi" pitchFamily="2" charset="77"/>
              </a:rPr>
              <a:t>NCDOT</a:t>
            </a:r>
          </a:p>
        </p:txBody>
      </p:sp>
      <p:sp>
        <p:nvSpPr>
          <p:cNvPr id="44" name="TextBox 43">
            <a:extLst>
              <a:ext uri="{FF2B5EF4-FFF2-40B4-BE49-F238E27FC236}">
                <a16:creationId xmlns:a16="http://schemas.microsoft.com/office/drawing/2014/main" id="{6D385D23-E3B4-194D-B855-AFEBDA666F34}"/>
              </a:ext>
            </a:extLst>
          </p:cNvPr>
          <p:cNvSpPr txBox="1"/>
          <p:nvPr userDrawn="1"/>
        </p:nvSpPr>
        <p:spPr>
          <a:xfrm>
            <a:off x="4565987" y="4697171"/>
            <a:ext cx="2095931" cy="463075"/>
          </a:xfrm>
          <a:prstGeom prst="rect">
            <a:avLst/>
          </a:prstGeom>
          <a:noFill/>
        </p:spPr>
        <p:txBody>
          <a:bodyPr wrap="square" rtlCol="0">
            <a:spAutoFit/>
          </a:bodyPr>
          <a:lstStyle/>
          <a:p>
            <a:pPr>
              <a:lnSpc>
                <a:spcPct val="150000"/>
              </a:lnSpc>
            </a:pPr>
            <a:r>
              <a:rPr lang="en-US" sz="1800" dirty="0" err="1">
                <a:solidFill>
                  <a:schemeClr val="bg1"/>
                </a:solidFill>
                <a:latin typeface="TransportNewLight_gdi" pitchFamily="2" charset="77"/>
              </a:rPr>
              <a:t>ncdotcom</a:t>
            </a:r>
            <a:endParaRPr lang="en-US" sz="1800" dirty="0">
              <a:solidFill>
                <a:schemeClr val="bg1"/>
              </a:solidFill>
              <a:latin typeface="TransportNewLight_gdi" pitchFamily="2" charset="77"/>
            </a:endParaRPr>
          </a:p>
        </p:txBody>
      </p:sp>
    </p:spTree>
    <p:extLst>
      <p:ext uri="{BB962C8B-B14F-4D97-AF65-F5344CB8AC3E}">
        <p14:creationId xmlns:p14="http://schemas.microsoft.com/office/powerpoint/2010/main" val="42779409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7C34B5-506F-B147-85DA-053D46C3A720}"/>
              </a:ext>
            </a:extLst>
          </p:cNvPr>
          <p:cNvPicPr>
            <a:picLocks noChangeAspect="1"/>
          </p:cNvPicPr>
          <p:nvPr userDrawn="1"/>
        </p:nvPicPr>
        <p:blipFill rotWithShape="1">
          <a:blip r:embed="rId2"/>
          <a:srcRect l="1691" r="1691" b="50"/>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3738880" y="3732704"/>
            <a:ext cx="471424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dirty="0">
                <a:solidFill>
                  <a:schemeClr val="bg1"/>
                </a:solidFill>
                <a:latin typeface="TransportNewMedium_gdi" pitchFamily="2" charset="77"/>
              </a:rPr>
              <a:t>Thank you!</a:t>
            </a:r>
          </a:p>
        </p:txBody>
      </p:sp>
    </p:spTree>
    <p:extLst>
      <p:ext uri="{BB962C8B-B14F-4D97-AF65-F5344CB8AC3E}">
        <p14:creationId xmlns:p14="http://schemas.microsoft.com/office/powerpoint/2010/main" val="35927257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6BA3-F399-3A51-F5BA-B5DF94288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26FCC-BC57-F98F-34E2-73E1A4CB8D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7CB9F-2737-2481-8302-1EFCAA9007EE}"/>
              </a:ext>
            </a:extLst>
          </p:cNvPr>
          <p:cNvSpPr>
            <a:spLocks noGrp="1"/>
          </p:cNvSpPr>
          <p:nvPr>
            <p:ph type="dt" sz="half" idx="10"/>
          </p:nvPr>
        </p:nvSpPr>
        <p:spPr/>
        <p:txBody>
          <a:bodyPr/>
          <a:lstStyle/>
          <a:p>
            <a:fld id="{8B7AB5EC-BC9A-4A91-84C0-0D43FB921A31}" type="datetimeFigureOut">
              <a:rPr lang="en-US" smtClean="0"/>
              <a:t>8/1/2024</a:t>
            </a:fld>
            <a:endParaRPr lang="en-US"/>
          </a:p>
        </p:txBody>
      </p:sp>
      <p:sp>
        <p:nvSpPr>
          <p:cNvPr id="5" name="Footer Placeholder 4">
            <a:extLst>
              <a:ext uri="{FF2B5EF4-FFF2-40B4-BE49-F238E27FC236}">
                <a16:creationId xmlns:a16="http://schemas.microsoft.com/office/drawing/2014/main" id="{E85F1798-9EA7-BED9-B085-8ED6ED767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E7162-9B69-95C2-2140-23F15E630A25}"/>
              </a:ext>
            </a:extLst>
          </p:cNvPr>
          <p:cNvSpPr>
            <a:spLocks noGrp="1"/>
          </p:cNvSpPr>
          <p:nvPr>
            <p:ph type="sldNum" sz="quarter" idx="12"/>
          </p:nvPr>
        </p:nvSpPr>
        <p:spPr/>
        <p:txBody>
          <a:bodyPr/>
          <a:lstStyle/>
          <a:p>
            <a:fld id="{1DFBD581-3C9D-4C2A-8D0E-BB3BD32E3CE6}" type="slidenum">
              <a:rPr lang="en-US" smtClean="0"/>
              <a:t>‹#›</a:t>
            </a:fld>
            <a:endParaRPr lang="en-US"/>
          </a:p>
        </p:txBody>
      </p:sp>
    </p:spTree>
    <p:extLst>
      <p:ext uri="{BB962C8B-B14F-4D97-AF65-F5344CB8AC3E}">
        <p14:creationId xmlns:p14="http://schemas.microsoft.com/office/powerpoint/2010/main" val="24176619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9560464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0326718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97979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27365693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294554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6260793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1229012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5441125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7592435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27179398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35158434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35459763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120769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735744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3668958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9555115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3062699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6360168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42393218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1918785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134"/>
            <a:ext cx="12188952"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userDrawn="1"/>
        </p:nvSpPr>
        <p:spPr>
          <a:xfrm>
            <a:off x="960118" y="5586088"/>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60310"/>
            <a:ext cx="20696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12" name="Picture 11">
            <a:extLst>
              <a:ext uri="{FF2B5EF4-FFF2-40B4-BE49-F238E27FC236}">
                <a16:creationId xmlns:a16="http://schemas.microsoft.com/office/drawing/2014/main" id="{B01EFF2F-EFB9-600D-FF2B-A035A4A3F27F}"/>
              </a:ext>
            </a:extLst>
          </p:cNvPr>
          <p:cNvPicPr>
            <a:picLocks noChangeAspect="1"/>
          </p:cNvPicPr>
          <p:nvPr userDrawn="1"/>
        </p:nvPicPr>
        <p:blipFill>
          <a:blip r:embed="rId6"/>
          <a:stretch>
            <a:fillRect/>
          </a:stretch>
        </p:blipFill>
        <p:spPr>
          <a:xfrm>
            <a:off x="2368025" y="5639409"/>
            <a:ext cx="260587" cy="260587"/>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userDrawn="1"/>
        </p:nvPicPr>
        <p:blipFill>
          <a:blip r:embed="rId7"/>
          <a:stretch>
            <a:fillRect/>
          </a:stretch>
        </p:blipFill>
        <p:spPr>
          <a:xfrm>
            <a:off x="2368025" y="6068250"/>
            <a:ext cx="260587" cy="260587"/>
          </a:xfrm>
          <a:prstGeom prst="rect">
            <a:avLst/>
          </a:prstGeom>
        </p:spPr>
      </p:pic>
      <p:pic>
        <p:nvPicPr>
          <p:cNvPr id="14" name="Picture 13">
            <a:extLst>
              <a:ext uri="{FF2B5EF4-FFF2-40B4-BE49-F238E27FC236}">
                <a16:creationId xmlns:a16="http://schemas.microsoft.com/office/drawing/2014/main" id="{F6C2B465-8F53-751C-ABCC-3602EEBAC266}"/>
              </a:ext>
            </a:extLst>
          </p:cNvPr>
          <p:cNvPicPr>
            <a:picLocks noChangeAspect="1"/>
          </p:cNvPicPr>
          <p:nvPr userDrawn="1"/>
        </p:nvPicPr>
        <p:blipFill>
          <a:blip r:embed="rId8"/>
          <a:stretch>
            <a:fillRect/>
          </a:stretch>
        </p:blipFill>
        <p:spPr>
          <a:xfrm>
            <a:off x="673940" y="6096082"/>
            <a:ext cx="295255" cy="290516"/>
          </a:xfrm>
          <a:prstGeom prst="rect">
            <a:avLst/>
          </a:prstGeom>
        </p:spPr>
      </p:pic>
      <p:sp>
        <p:nvSpPr>
          <p:cNvPr id="15" name="TextBox 14">
            <a:extLst>
              <a:ext uri="{FF2B5EF4-FFF2-40B4-BE49-F238E27FC236}">
                <a16:creationId xmlns:a16="http://schemas.microsoft.com/office/drawing/2014/main" id="{A91C3CD7-BB5A-6317-E097-62FEFEA7A979}"/>
              </a:ext>
            </a:extLst>
          </p:cNvPr>
          <p:cNvSpPr txBox="1"/>
          <p:nvPr userDrawn="1"/>
        </p:nvSpPr>
        <p:spPr>
          <a:xfrm>
            <a:off x="960118" y="6003017"/>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16" name="TextBox 15">
            <a:extLst>
              <a:ext uri="{FF2B5EF4-FFF2-40B4-BE49-F238E27FC236}">
                <a16:creationId xmlns:a16="http://schemas.microsoft.com/office/drawing/2014/main" id="{A51E8617-EEF3-8B33-C104-3CB1902419D9}"/>
              </a:ext>
            </a:extLst>
          </p:cNvPr>
          <p:cNvSpPr txBox="1"/>
          <p:nvPr userDrawn="1"/>
        </p:nvSpPr>
        <p:spPr>
          <a:xfrm>
            <a:off x="2681239" y="5994757"/>
            <a:ext cx="115685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17" name="TextBox 16">
            <a:extLst>
              <a:ext uri="{FF2B5EF4-FFF2-40B4-BE49-F238E27FC236}">
                <a16:creationId xmlns:a16="http://schemas.microsoft.com/office/drawing/2014/main" id="{B16A8985-7B10-17C3-D6DF-8BDFF24F5B97}"/>
              </a:ext>
            </a:extLst>
          </p:cNvPr>
          <p:cNvSpPr txBox="1"/>
          <p:nvPr userDrawn="1"/>
        </p:nvSpPr>
        <p:spPr>
          <a:xfrm>
            <a:off x="2681240" y="5565326"/>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18" name="TextBox 17">
            <a:extLst>
              <a:ext uri="{FF2B5EF4-FFF2-40B4-BE49-F238E27FC236}">
                <a16:creationId xmlns:a16="http://schemas.microsoft.com/office/drawing/2014/main" id="{B6D07AD6-651D-EC69-70C4-FF3AA3D6DB9C}"/>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25" name="Picture 24">
            <a:extLst>
              <a:ext uri="{FF2B5EF4-FFF2-40B4-BE49-F238E27FC236}">
                <a16:creationId xmlns:a16="http://schemas.microsoft.com/office/drawing/2014/main" id="{18BDF63F-ABBB-B3E1-4234-06AA2692955B}"/>
              </a:ext>
            </a:extLst>
          </p:cNvPr>
          <p:cNvPicPr>
            <a:picLocks noChangeAspect="1"/>
          </p:cNvPicPr>
          <p:nvPr userDrawn="1"/>
        </p:nvPicPr>
        <p:blipFill>
          <a:blip r:embed="rId9"/>
          <a:stretch>
            <a:fillRect/>
          </a:stretch>
        </p:blipFill>
        <p:spPr>
          <a:xfrm>
            <a:off x="3955682" y="5551965"/>
            <a:ext cx="460808" cy="460808"/>
          </a:xfrm>
          <a:prstGeom prst="rect">
            <a:avLst/>
          </a:prstGeom>
        </p:spPr>
      </p:pic>
      <p:sp>
        <p:nvSpPr>
          <p:cNvPr id="26" name="Action Button: Custom 25">
            <a:hlinkClick r:id="rId10" highlightClick="1"/>
            <a:extLst>
              <a:ext uri="{FF2B5EF4-FFF2-40B4-BE49-F238E27FC236}">
                <a16:creationId xmlns:a16="http://schemas.microsoft.com/office/drawing/2014/main" id="{20FB1365-12F4-4BFF-D281-67B6AE8FCB07}"/>
              </a:ext>
            </a:extLst>
          </p:cNvPr>
          <p:cNvSpPr/>
          <p:nvPr userDrawn="1"/>
        </p:nvSpPr>
        <p:spPr>
          <a:xfrm>
            <a:off x="639327" y="5595659"/>
            <a:ext cx="136483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11" highlightClick="1"/>
            <a:extLst>
              <a:ext uri="{FF2B5EF4-FFF2-40B4-BE49-F238E27FC236}">
                <a16:creationId xmlns:a16="http://schemas.microsoft.com/office/drawing/2014/main" id="{14FF3C4C-4CA0-9449-FB86-9E579EE2D287}"/>
              </a:ext>
            </a:extLst>
          </p:cNvPr>
          <p:cNvSpPr/>
          <p:nvPr userDrawn="1"/>
        </p:nvSpPr>
        <p:spPr>
          <a:xfrm>
            <a:off x="687519" y="6066363"/>
            <a:ext cx="128548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Custom 27">
            <a:hlinkClick r:id="rId12" highlightClick="1"/>
            <a:extLst>
              <a:ext uri="{FF2B5EF4-FFF2-40B4-BE49-F238E27FC236}">
                <a16:creationId xmlns:a16="http://schemas.microsoft.com/office/drawing/2014/main" id="{02C38EE5-68F8-8BB9-92CC-DF7368D5B070}"/>
              </a:ext>
            </a:extLst>
          </p:cNvPr>
          <p:cNvSpPr/>
          <p:nvPr userDrawn="1"/>
        </p:nvSpPr>
        <p:spPr>
          <a:xfrm>
            <a:off x="2328966" y="6032875"/>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Custom 33">
            <a:hlinkClick r:id="rId13" highlightClick="1"/>
            <a:extLst>
              <a:ext uri="{FF2B5EF4-FFF2-40B4-BE49-F238E27FC236}">
                <a16:creationId xmlns:a16="http://schemas.microsoft.com/office/drawing/2014/main" id="{3D0A014B-152A-4543-DD81-CB9F48253628}"/>
              </a:ext>
            </a:extLst>
          </p:cNvPr>
          <p:cNvSpPr/>
          <p:nvPr userDrawn="1"/>
        </p:nvSpPr>
        <p:spPr>
          <a:xfrm>
            <a:off x="2286593" y="5596225"/>
            <a:ext cx="149379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Custom 35">
            <a:hlinkClick r:id="rId14" highlightClick="1"/>
            <a:extLst>
              <a:ext uri="{FF2B5EF4-FFF2-40B4-BE49-F238E27FC236}">
                <a16:creationId xmlns:a16="http://schemas.microsoft.com/office/drawing/2014/main" id="{D08222F4-6375-5A26-3D85-22DBFCCFFBFA}"/>
              </a:ext>
            </a:extLst>
          </p:cNvPr>
          <p:cNvSpPr/>
          <p:nvPr userDrawn="1"/>
        </p:nvSpPr>
        <p:spPr>
          <a:xfrm>
            <a:off x="3962501" y="5600180"/>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
            <a:extLst>
              <a:ext uri="{FF2B5EF4-FFF2-40B4-BE49-F238E27FC236}">
                <a16:creationId xmlns:a16="http://schemas.microsoft.com/office/drawing/2014/main" id="{8301A0D9-8795-0C8C-4289-2F03FF6A54B5}"/>
              </a:ext>
            </a:extLst>
          </p:cNvPr>
          <p:cNvSpPr>
            <a:spLocks noGrp="1"/>
          </p:cNvSpPr>
          <p:nvPr>
            <p:ph type="body" sz="quarter" idx="13" hasCustomPrompt="1"/>
          </p:nvPr>
        </p:nvSpPr>
        <p:spPr>
          <a:xfrm>
            <a:off x="2181583" y="5042522"/>
            <a:ext cx="3169751" cy="554880"/>
          </a:xfrm>
        </p:spPr>
        <p:txBody>
          <a:bodyPr/>
          <a:lstStyle>
            <a:lvl1pPr marL="0" indent="0">
              <a:buNone/>
              <a:defRPr>
                <a:solidFill>
                  <a:schemeClr val="bg1"/>
                </a:solidFill>
                <a:latin typeface="+mj-lt"/>
              </a:defRPr>
            </a:lvl1pPr>
          </a:lstStyle>
          <a:p>
            <a:r>
              <a:rPr lang="en-US" dirty="0"/>
              <a:t>/</a:t>
            </a:r>
          </a:p>
        </p:txBody>
      </p:sp>
      <p:sp>
        <p:nvSpPr>
          <p:cNvPr id="44" name="TextBox 43">
            <a:extLst>
              <a:ext uri="{FF2B5EF4-FFF2-40B4-BE49-F238E27FC236}">
                <a16:creationId xmlns:a16="http://schemas.microsoft.com/office/drawing/2014/main" id="{FF8D2AB6-2500-2ACE-A187-5E9850316DE1}"/>
              </a:ext>
            </a:extLst>
          </p:cNvPr>
          <p:cNvSpPr txBox="1"/>
          <p:nvPr userDrawn="1"/>
        </p:nvSpPr>
        <p:spPr>
          <a:xfrm>
            <a:off x="972101" y="5011492"/>
            <a:ext cx="1659132" cy="369332"/>
          </a:xfrm>
          <a:prstGeom prst="rect">
            <a:avLst/>
          </a:prstGeom>
          <a:noFill/>
        </p:spPr>
        <p:txBody>
          <a:bodyPr wrap="square" rtlCol="0">
            <a:spAutoFit/>
          </a:bodyPr>
          <a:lstStyle/>
          <a:p>
            <a:r>
              <a:rPr lang="en-US" dirty="0" err="1">
                <a:solidFill>
                  <a:schemeClr val="bg1"/>
                </a:solidFill>
                <a:latin typeface="+mj-lt"/>
              </a:rPr>
              <a:t>ncdot.gov</a:t>
            </a:r>
            <a:endParaRPr lang="en-US" dirty="0">
              <a:solidFill>
                <a:schemeClr val="bg1"/>
              </a:solidFill>
              <a:latin typeface="+mj-lt"/>
            </a:endParaRPr>
          </a:p>
        </p:txBody>
      </p:sp>
      <p:sp>
        <p:nvSpPr>
          <p:cNvPr id="47" name="TextBox 46">
            <a:extLst>
              <a:ext uri="{FF2B5EF4-FFF2-40B4-BE49-F238E27FC236}">
                <a16:creationId xmlns:a16="http://schemas.microsoft.com/office/drawing/2014/main" id="{E6740EF4-72A5-384E-B803-2BB4F96F09BB}"/>
              </a:ext>
            </a:extLst>
          </p:cNvPr>
          <p:cNvSpPr txBox="1"/>
          <p:nvPr userDrawn="1"/>
        </p:nvSpPr>
        <p:spPr>
          <a:xfrm>
            <a:off x="4329784" y="5995828"/>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48" name="Picture 47">
            <a:extLst>
              <a:ext uri="{FF2B5EF4-FFF2-40B4-BE49-F238E27FC236}">
                <a16:creationId xmlns:a16="http://schemas.microsoft.com/office/drawing/2014/main" id="{5DFE4F8C-7101-EDC1-7E45-DFC812774EE6}"/>
              </a:ext>
            </a:extLst>
          </p:cNvPr>
          <p:cNvPicPr>
            <a:picLocks noChangeAspect="1"/>
          </p:cNvPicPr>
          <p:nvPr userDrawn="1"/>
        </p:nvPicPr>
        <p:blipFill>
          <a:blip r:embed="rId15"/>
          <a:srcRect/>
          <a:stretch/>
        </p:blipFill>
        <p:spPr>
          <a:xfrm>
            <a:off x="4051513" y="6066363"/>
            <a:ext cx="269145" cy="269253"/>
          </a:xfrm>
          <a:prstGeom prst="rect">
            <a:avLst/>
          </a:prstGeom>
        </p:spPr>
      </p:pic>
      <p:sp>
        <p:nvSpPr>
          <p:cNvPr id="50" name="Action Button: Custom 49">
            <a:hlinkClick r:id="rId16" highlightClick="1"/>
            <a:extLst>
              <a:ext uri="{FF2B5EF4-FFF2-40B4-BE49-F238E27FC236}">
                <a16:creationId xmlns:a16="http://schemas.microsoft.com/office/drawing/2014/main" id="{C9479CDC-4D83-820E-4B15-6457B6110DA6}"/>
              </a:ext>
            </a:extLst>
          </p:cNvPr>
          <p:cNvSpPr/>
          <p:nvPr userDrawn="1"/>
        </p:nvSpPr>
        <p:spPr>
          <a:xfrm>
            <a:off x="3955683" y="6019241"/>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7DBB238-9EF9-BDFB-BC7B-C61CE5530323}"/>
              </a:ext>
            </a:extLst>
          </p:cNvPr>
          <p:cNvSpPr txBox="1"/>
          <p:nvPr userDrawn="1"/>
        </p:nvSpPr>
        <p:spPr>
          <a:xfrm>
            <a:off x="7240253" y="5572246"/>
            <a:ext cx="1120157"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pic>
        <p:nvPicPr>
          <p:cNvPr id="53" name="Picture 52">
            <a:extLst>
              <a:ext uri="{FF2B5EF4-FFF2-40B4-BE49-F238E27FC236}">
                <a16:creationId xmlns:a16="http://schemas.microsoft.com/office/drawing/2014/main" id="{4D525F44-5AD6-1761-6190-27B0B4DBE39A}"/>
              </a:ext>
            </a:extLst>
          </p:cNvPr>
          <p:cNvPicPr>
            <a:picLocks noChangeAspect="1"/>
          </p:cNvPicPr>
          <p:nvPr userDrawn="1"/>
        </p:nvPicPr>
        <p:blipFill>
          <a:blip r:embed="rId17"/>
          <a:srcRect/>
          <a:stretch/>
        </p:blipFill>
        <p:spPr>
          <a:xfrm>
            <a:off x="6885685" y="5551965"/>
            <a:ext cx="421740" cy="460808"/>
          </a:xfrm>
          <a:prstGeom prst="rect">
            <a:avLst/>
          </a:prstGeom>
        </p:spPr>
      </p:pic>
      <p:sp>
        <p:nvSpPr>
          <p:cNvPr id="54" name="Action Button: Custom 53">
            <a:hlinkClick r:id="rId18" highlightClick="1"/>
            <a:extLst>
              <a:ext uri="{FF2B5EF4-FFF2-40B4-BE49-F238E27FC236}">
                <a16:creationId xmlns:a16="http://schemas.microsoft.com/office/drawing/2014/main" id="{325F3CE3-E1EC-BE21-3595-9B5404F4976E}"/>
              </a:ext>
            </a:extLst>
          </p:cNvPr>
          <p:cNvSpPr/>
          <p:nvPr userDrawn="1"/>
        </p:nvSpPr>
        <p:spPr>
          <a:xfrm>
            <a:off x="6878550" y="5576988"/>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C0DC30E9-4AAC-8860-89E0-CAC916428E14}"/>
              </a:ext>
            </a:extLst>
          </p:cNvPr>
          <p:cNvPicPr>
            <a:picLocks noChangeAspect="1"/>
          </p:cNvPicPr>
          <p:nvPr userDrawn="1"/>
        </p:nvPicPr>
        <p:blipFill>
          <a:blip r:embed="rId19"/>
          <a:srcRect/>
          <a:stretch/>
        </p:blipFill>
        <p:spPr>
          <a:xfrm>
            <a:off x="6964796" y="6113913"/>
            <a:ext cx="273869" cy="221703"/>
          </a:xfrm>
          <a:prstGeom prst="rect">
            <a:avLst/>
          </a:prstGeom>
        </p:spPr>
      </p:pic>
      <p:sp>
        <p:nvSpPr>
          <p:cNvPr id="56" name="Action Button: Custom 55">
            <a:hlinkClick r:id="rId14" highlightClick="1"/>
            <a:extLst>
              <a:ext uri="{FF2B5EF4-FFF2-40B4-BE49-F238E27FC236}">
                <a16:creationId xmlns:a16="http://schemas.microsoft.com/office/drawing/2014/main" id="{7183C48D-0842-F6A5-B5ED-7E0652F39E91}"/>
              </a:ext>
            </a:extLst>
          </p:cNvPr>
          <p:cNvSpPr/>
          <p:nvPr userDrawn="1"/>
        </p:nvSpPr>
        <p:spPr>
          <a:xfrm>
            <a:off x="7157325" y="6035077"/>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20" highlightClick="1"/>
            <a:extLst>
              <a:ext uri="{FF2B5EF4-FFF2-40B4-BE49-F238E27FC236}">
                <a16:creationId xmlns:a16="http://schemas.microsoft.com/office/drawing/2014/main" id="{5683F161-4C28-B7AE-1326-39BD2364ED9F}"/>
              </a:ext>
            </a:extLst>
          </p:cNvPr>
          <p:cNvSpPr/>
          <p:nvPr userDrawn="1"/>
        </p:nvSpPr>
        <p:spPr>
          <a:xfrm>
            <a:off x="6964797" y="6040707"/>
            <a:ext cx="2041672"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FBC5A297-F995-62E8-5CAD-0E05A7D4D2B1}"/>
              </a:ext>
            </a:extLst>
          </p:cNvPr>
          <p:cNvSpPr txBox="1"/>
          <p:nvPr userDrawn="1"/>
        </p:nvSpPr>
        <p:spPr>
          <a:xfrm>
            <a:off x="7240253" y="6007143"/>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View All Channels</a:t>
            </a:r>
          </a:p>
        </p:txBody>
      </p:sp>
    </p:spTree>
    <p:extLst>
      <p:ext uri="{BB962C8B-B14F-4D97-AF65-F5344CB8AC3E}">
        <p14:creationId xmlns:p14="http://schemas.microsoft.com/office/powerpoint/2010/main" val="13760414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86088"/>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60310"/>
            <a:ext cx="206961"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6"/>
          <a:stretch>
            <a:fillRect/>
          </a:stretch>
        </p:blipFill>
        <p:spPr>
          <a:xfrm>
            <a:off x="2368025" y="563940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7"/>
          <a:stretch>
            <a:fillRect/>
          </a:stretch>
        </p:blipFill>
        <p:spPr>
          <a:xfrm>
            <a:off x="2368025" y="6068250"/>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8"/>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6003017"/>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994757"/>
            <a:ext cx="115685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5565326"/>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
        <p:nvSpPr>
          <p:cNvPr id="2" name="Action Button: Custom 1">
            <a:hlinkClick r:id="rId10" highlightClick="1"/>
            <a:extLst>
              <a:ext uri="{FF2B5EF4-FFF2-40B4-BE49-F238E27FC236}">
                <a16:creationId xmlns:a16="http://schemas.microsoft.com/office/drawing/2014/main" id="{784C2A7D-0427-C143-D5F3-E6AF094EA9D0}"/>
              </a:ext>
            </a:extLst>
          </p:cNvPr>
          <p:cNvSpPr/>
          <p:nvPr userDrawn="1"/>
        </p:nvSpPr>
        <p:spPr>
          <a:xfrm>
            <a:off x="639327" y="5595659"/>
            <a:ext cx="136483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11" highlightClick="1"/>
            <a:extLst>
              <a:ext uri="{FF2B5EF4-FFF2-40B4-BE49-F238E27FC236}">
                <a16:creationId xmlns:a16="http://schemas.microsoft.com/office/drawing/2014/main" id="{2F212A80-6452-D6EB-DB26-16024A7DCBDA}"/>
              </a:ext>
            </a:extLst>
          </p:cNvPr>
          <p:cNvSpPr/>
          <p:nvPr userDrawn="1"/>
        </p:nvSpPr>
        <p:spPr>
          <a:xfrm>
            <a:off x="687519" y="6066363"/>
            <a:ext cx="128548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Custom 5">
            <a:hlinkClick r:id="rId12" highlightClick="1"/>
            <a:extLst>
              <a:ext uri="{FF2B5EF4-FFF2-40B4-BE49-F238E27FC236}">
                <a16:creationId xmlns:a16="http://schemas.microsoft.com/office/drawing/2014/main" id="{4D136CCC-3FC2-8372-5D47-756F8F7B1223}"/>
              </a:ext>
            </a:extLst>
          </p:cNvPr>
          <p:cNvSpPr/>
          <p:nvPr userDrawn="1"/>
        </p:nvSpPr>
        <p:spPr>
          <a:xfrm>
            <a:off x="2328966" y="6032875"/>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13" highlightClick="1"/>
            <a:extLst>
              <a:ext uri="{FF2B5EF4-FFF2-40B4-BE49-F238E27FC236}">
                <a16:creationId xmlns:a16="http://schemas.microsoft.com/office/drawing/2014/main" id="{6E7BC41C-6D93-937E-E8C9-6C758CF77BE1}"/>
              </a:ext>
            </a:extLst>
          </p:cNvPr>
          <p:cNvSpPr/>
          <p:nvPr userDrawn="1"/>
        </p:nvSpPr>
        <p:spPr>
          <a:xfrm>
            <a:off x="2286593" y="5596225"/>
            <a:ext cx="149379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Custom 7">
            <a:hlinkClick r:id="rId14" highlightClick="1"/>
            <a:extLst>
              <a:ext uri="{FF2B5EF4-FFF2-40B4-BE49-F238E27FC236}">
                <a16:creationId xmlns:a16="http://schemas.microsoft.com/office/drawing/2014/main" id="{844D9F64-867C-A8E5-AF77-9F135895525D}"/>
              </a:ext>
            </a:extLst>
          </p:cNvPr>
          <p:cNvSpPr/>
          <p:nvPr userDrawn="1"/>
        </p:nvSpPr>
        <p:spPr>
          <a:xfrm>
            <a:off x="3962501" y="5600180"/>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7D19A266-D3E6-5050-34F2-58743CC2CB41}"/>
              </a:ext>
            </a:extLst>
          </p:cNvPr>
          <p:cNvSpPr>
            <a:spLocks noGrp="1"/>
          </p:cNvSpPr>
          <p:nvPr>
            <p:ph type="body" sz="quarter" idx="13" hasCustomPrompt="1"/>
          </p:nvPr>
        </p:nvSpPr>
        <p:spPr>
          <a:xfrm>
            <a:off x="2181583" y="5042522"/>
            <a:ext cx="3169751" cy="554880"/>
          </a:xfrm>
        </p:spPr>
        <p:txBody>
          <a:bodyPr/>
          <a:lstStyle>
            <a:lvl1pPr marL="0" indent="0">
              <a:buNone/>
              <a:defRPr>
                <a:solidFill>
                  <a:schemeClr val="bg1"/>
                </a:solidFill>
                <a:latin typeface="+mj-lt"/>
              </a:defRPr>
            </a:lvl1pPr>
          </a:lstStyle>
          <a:p>
            <a:r>
              <a:rPr lang="en-US" dirty="0"/>
              <a:t>/</a:t>
            </a:r>
          </a:p>
        </p:txBody>
      </p:sp>
      <p:sp>
        <p:nvSpPr>
          <p:cNvPr id="11" name="TextBox 10">
            <a:extLst>
              <a:ext uri="{FF2B5EF4-FFF2-40B4-BE49-F238E27FC236}">
                <a16:creationId xmlns:a16="http://schemas.microsoft.com/office/drawing/2014/main" id="{92DF4836-EDC9-8510-99BE-32D8841F6527}"/>
              </a:ext>
            </a:extLst>
          </p:cNvPr>
          <p:cNvSpPr txBox="1"/>
          <p:nvPr userDrawn="1"/>
        </p:nvSpPr>
        <p:spPr>
          <a:xfrm>
            <a:off x="972101" y="5011492"/>
            <a:ext cx="1659132" cy="369332"/>
          </a:xfrm>
          <a:prstGeom prst="rect">
            <a:avLst/>
          </a:prstGeom>
          <a:noFill/>
        </p:spPr>
        <p:txBody>
          <a:bodyPr wrap="square" rtlCol="0">
            <a:spAutoFit/>
          </a:bodyPr>
          <a:lstStyle/>
          <a:p>
            <a:r>
              <a:rPr lang="en-US" dirty="0" err="1">
                <a:solidFill>
                  <a:schemeClr val="bg1"/>
                </a:solidFill>
                <a:latin typeface="+mj-lt"/>
              </a:rPr>
              <a:t>ncdot.gov</a:t>
            </a:r>
            <a:endParaRPr lang="en-US" dirty="0">
              <a:solidFill>
                <a:schemeClr val="bg1"/>
              </a:solidFill>
              <a:latin typeface="+mj-lt"/>
            </a:endParaRPr>
          </a:p>
        </p:txBody>
      </p:sp>
      <p:sp>
        <p:nvSpPr>
          <p:cNvPr id="12" name="TextBox 11">
            <a:extLst>
              <a:ext uri="{FF2B5EF4-FFF2-40B4-BE49-F238E27FC236}">
                <a16:creationId xmlns:a16="http://schemas.microsoft.com/office/drawing/2014/main" id="{B797A390-B4D1-9ED0-8ECF-60A28686C401}"/>
              </a:ext>
            </a:extLst>
          </p:cNvPr>
          <p:cNvSpPr txBox="1"/>
          <p:nvPr userDrawn="1"/>
        </p:nvSpPr>
        <p:spPr>
          <a:xfrm>
            <a:off x="4329784" y="5995828"/>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13" name="Picture 12">
            <a:extLst>
              <a:ext uri="{FF2B5EF4-FFF2-40B4-BE49-F238E27FC236}">
                <a16:creationId xmlns:a16="http://schemas.microsoft.com/office/drawing/2014/main" id="{2549051B-6F1D-C6B1-FF18-794956A0AB29}"/>
              </a:ext>
            </a:extLst>
          </p:cNvPr>
          <p:cNvPicPr>
            <a:picLocks noChangeAspect="1"/>
          </p:cNvPicPr>
          <p:nvPr userDrawn="1"/>
        </p:nvPicPr>
        <p:blipFill>
          <a:blip r:embed="rId15"/>
          <a:srcRect/>
          <a:stretch/>
        </p:blipFill>
        <p:spPr>
          <a:xfrm>
            <a:off x="4051513" y="6066363"/>
            <a:ext cx="269145" cy="269253"/>
          </a:xfrm>
          <a:prstGeom prst="rect">
            <a:avLst/>
          </a:prstGeom>
        </p:spPr>
      </p:pic>
      <p:sp>
        <p:nvSpPr>
          <p:cNvPr id="14" name="Action Button: Custom 13">
            <a:hlinkClick r:id="rId16" highlightClick="1"/>
            <a:extLst>
              <a:ext uri="{FF2B5EF4-FFF2-40B4-BE49-F238E27FC236}">
                <a16:creationId xmlns:a16="http://schemas.microsoft.com/office/drawing/2014/main" id="{85FA2B26-22E7-8CD1-7BE3-AFD84901C0FD}"/>
              </a:ext>
            </a:extLst>
          </p:cNvPr>
          <p:cNvSpPr/>
          <p:nvPr userDrawn="1"/>
        </p:nvSpPr>
        <p:spPr>
          <a:xfrm>
            <a:off x="3955683" y="6019241"/>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E7EC9EC-482C-CB57-0DEE-D258DE882780}"/>
              </a:ext>
            </a:extLst>
          </p:cNvPr>
          <p:cNvSpPr txBox="1"/>
          <p:nvPr userDrawn="1"/>
        </p:nvSpPr>
        <p:spPr>
          <a:xfrm>
            <a:off x="7240253" y="5572246"/>
            <a:ext cx="1120157"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pic>
        <p:nvPicPr>
          <p:cNvPr id="16" name="Picture 15">
            <a:extLst>
              <a:ext uri="{FF2B5EF4-FFF2-40B4-BE49-F238E27FC236}">
                <a16:creationId xmlns:a16="http://schemas.microsoft.com/office/drawing/2014/main" id="{B531F416-C222-B236-B8E5-26264737886A}"/>
              </a:ext>
            </a:extLst>
          </p:cNvPr>
          <p:cNvPicPr>
            <a:picLocks noChangeAspect="1"/>
          </p:cNvPicPr>
          <p:nvPr userDrawn="1"/>
        </p:nvPicPr>
        <p:blipFill>
          <a:blip r:embed="rId17"/>
          <a:srcRect/>
          <a:stretch/>
        </p:blipFill>
        <p:spPr>
          <a:xfrm>
            <a:off x="6885685" y="5551965"/>
            <a:ext cx="421740" cy="460808"/>
          </a:xfrm>
          <a:prstGeom prst="rect">
            <a:avLst/>
          </a:prstGeom>
        </p:spPr>
      </p:pic>
      <p:sp>
        <p:nvSpPr>
          <p:cNvPr id="17" name="Action Button: Custom 16">
            <a:hlinkClick r:id="rId18" highlightClick="1"/>
            <a:extLst>
              <a:ext uri="{FF2B5EF4-FFF2-40B4-BE49-F238E27FC236}">
                <a16:creationId xmlns:a16="http://schemas.microsoft.com/office/drawing/2014/main" id="{3992F8B0-CE2E-AD2C-F166-5E3F4AA23077}"/>
              </a:ext>
            </a:extLst>
          </p:cNvPr>
          <p:cNvSpPr/>
          <p:nvPr userDrawn="1"/>
        </p:nvSpPr>
        <p:spPr>
          <a:xfrm>
            <a:off x="6878550" y="5576988"/>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2AE86DF-B3CC-8BC1-BDE7-C3A0F35204BB}"/>
              </a:ext>
            </a:extLst>
          </p:cNvPr>
          <p:cNvSpPr txBox="1"/>
          <p:nvPr userDrawn="1"/>
        </p:nvSpPr>
        <p:spPr>
          <a:xfrm>
            <a:off x="7240253" y="6007143"/>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View All Channels</a:t>
            </a:r>
          </a:p>
        </p:txBody>
      </p:sp>
      <p:pic>
        <p:nvPicPr>
          <p:cNvPr id="42" name="Picture 41">
            <a:extLst>
              <a:ext uri="{FF2B5EF4-FFF2-40B4-BE49-F238E27FC236}">
                <a16:creationId xmlns:a16="http://schemas.microsoft.com/office/drawing/2014/main" id="{9E0591CE-3A6F-5CED-83F3-EDC21BFDF1DC}"/>
              </a:ext>
            </a:extLst>
          </p:cNvPr>
          <p:cNvPicPr>
            <a:picLocks noChangeAspect="1"/>
          </p:cNvPicPr>
          <p:nvPr userDrawn="1"/>
        </p:nvPicPr>
        <p:blipFill>
          <a:blip r:embed="rId19"/>
          <a:srcRect/>
          <a:stretch/>
        </p:blipFill>
        <p:spPr>
          <a:xfrm>
            <a:off x="6964796" y="6113913"/>
            <a:ext cx="273869" cy="221703"/>
          </a:xfrm>
          <a:prstGeom prst="rect">
            <a:avLst/>
          </a:prstGeom>
        </p:spPr>
      </p:pic>
      <p:sp>
        <p:nvSpPr>
          <p:cNvPr id="47" name="Action Button: Custom 46">
            <a:hlinkClick r:id="rId20" highlightClick="1"/>
            <a:extLst>
              <a:ext uri="{FF2B5EF4-FFF2-40B4-BE49-F238E27FC236}">
                <a16:creationId xmlns:a16="http://schemas.microsoft.com/office/drawing/2014/main" id="{71A4F780-A5CF-CD01-C4F1-00291F9B2646}"/>
              </a:ext>
            </a:extLst>
          </p:cNvPr>
          <p:cNvSpPr/>
          <p:nvPr userDrawn="1"/>
        </p:nvSpPr>
        <p:spPr>
          <a:xfrm>
            <a:off x="6878549" y="6026693"/>
            <a:ext cx="2100693"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378143"/>
      </p:ext>
    </p:extLst>
  </p:cSld>
  <p:clrMapOvr>
    <a:masterClrMapping/>
  </p:clrMapOvr>
  <p:extLst>
    <p:ext uri="{DCECCB84-F9BA-43D5-87BE-67443E8EF086}">
      <p15:sldGuideLst xmlns:p15="http://schemas.microsoft.com/office/powerpoint/2012/main">
        <p15:guide id="1" orient="horz" pos="3960">
          <p15:clr>
            <a:srgbClr val="FBAE40"/>
          </p15:clr>
        </p15:guide>
        <p15:guide id="2" pos="3840">
          <p15:clr>
            <a:srgbClr val="FBAE40"/>
          </p15:clr>
        </p15:guide>
        <p15:guide id="3" orient="horz" pos="369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659381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3533411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chemeClr val="bg1"/>
              </a:solidFill>
              <a:latin typeface="Montserrat Light" pitchFamily="2" charset="77"/>
            </a:endParaRPr>
          </a:p>
        </p:txBody>
      </p:sp>
    </p:spTree>
    <p:extLst>
      <p:ext uri="{BB962C8B-B14F-4D97-AF65-F5344CB8AC3E}">
        <p14:creationId xmlns:p14="http://schemas.microsoft.com/office/powerpoint/2010/main" val="21275239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13487892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6094031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a:solidFill>
                <a:srgbClr val="718594"/>
              </a:solidFill>
              <a:latin typeface="Montserrat Light" pitchFamily="2" charset="77"/>
            </a:endParaRPr>
          </a:p>
        </p:txBody>
      </p:sp>
    </p:spTree>
    <p:extLst>
      <p:ext uri="{BB962C8B-B14F-4D97-AF65-F5344CB8AC3E}">
        <p14:creationId xmlns:p14="http://schemas.microsoft.com/office/powerpoint/2010/main" val="6608988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13930852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6669539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40317759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40219960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3579121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err="1">
                <a:solidFill>
                  <a:schemeClr val="accent2"/>
                </a:solidFill>
                <a:latin typeface="Montserrat" pitchFamily="2" charset="77"/>
              </a:rPr>
              <a:t>Subheader</a:t>
            </a:r>
            <a:r>
              <a:rPr lang="en-US" sz="1600" b="1">
                <a:solidFill>
                  <a:schemeClr val="accent2"/>
                </a:solidFill>
                <a:latin typeface="Montserrat" pitchFamily="2" charset="77"/>
              </a:rPr>
              <a:t> goes here</a:t>
            </a:r>
          </a:p>
          <a:p>
            <a:pPr lvl="0"/>
            <a:r>
              <a:rPr lang="en-US"/>
              <a:t>Text goes here and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 and here.</a:t>
            </a:r>
          </a:p>
          <a:p>
            <a:pPr lvl="0"/>
            <a:r>
              <a:rPr lang="en-US"/>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12040709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33656911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26024404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a:p>
        </p:txBody>
      </p:sp>
    </p:spTree>
    <p:extLst>
      <p:ext uri="{BB962C8B-B14F-4D97-AF65-F5344CB8AC3E}">
        <p14:creationId xmlns:p14="http://schemas.microsoft.com/office/powerpoint/2010/main" val="27072049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1699881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365760" lvl="1" indent="-182880"/>
            <a:endParaRPr lang="en-US" sz="120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a:p>
            <a:pPr marL="0" lvl="0" indent="0">
              <a:buNone/>
            </a:pPr>
            <a:r>
              <a:rPr lang="en-US" sz="1400" b="1">
                <a:solidFill>
                  <a:schemeClr val="accent2"/>
                </a:solidFill>
                <a:latin typeface="Montserrat SemiBold" pitchFamily="2" charset="77"/>
              </a:rPr>
              <a:t>Title here</a:t>
            </a:r>
          </a:p>
          <a:p>
            <a:pPr marL="365760" lvl="1" indent="-182880"/>
            <a:r>
              <a:rPr lang="en-US" sz="1200"/>
              <a:t>Info</a:t>
            </a:r>
          </a:p>
          <a:p>
            <a:pPr marL="365760" lvl="1" indent="-182880"/>
            <a:r>
              <a:rPr lang="en-US" sz="1200"/>
              <a:t>Info</a:t>
            </a:r>
          </a:p>
          <a:p>
            <a:pPr marL="365760" lvl="1" indent="-182880"/>
            <a:r>
              <a:rPr lang="en-US" sz="120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a:t>Subtitle Goes Here (if needed) </a:t>
            </a:r>
          </a:p>
        </p:txBody>
      </p:sp>
    </p:spTree>
    <p:extLst>
      <p:ext uri="{BB962C8B-B14F-4D97-AF65-F5344CB8AC3E}">
        <p14:creationId xmlns:p14="http://schemas.microsoft.com/office/powerpoint/2010/main" val="8207865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a:t>Title</a:t>
            </a:r>
          </a:p>
          <a:p>
            <a:pPr lvl="1"/>
            <a:r>
              <a:rPr lang="en-US"/>
              <a:t>Bullet 1</a:t>
            </a:r>
          </a:p>
          <a:p>
            <a:pPr lvl="2"/>
            <a:r>
              <a:rPr lang="en-US"/>
              <a:t>Bullet 2</a:t>
            </a:r>
          </a:p>
          <a:p>
            <a:pPr lvl="3"/>
            <a:r>
              <a:rPr lang="en-US"/>
              <a:t>Bullet 3</a:t>
            </a:r>
          </a:p>
          <a:p>
            <a:pPr lvl="4"/>
            <a:r>
              <a:rPr lang="en-US"/>
              <a:t>Bullet 4</a:t>
            </a:r>
          </a:p>
        </p:txBody>
      </p:sp>
    </p:spTree>
    <p:extLst>
      <p:ext uri="{BB962C8B-B14F-4D97-AF65-F5344CB8AC3E}">
        <p14:creationId xmlns:p14="http://schemas.microsoft.com/office/powerpoint/2010/main" val="11017455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36065330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21671428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a:solidFill>
                  <a:schemeClr val="tx2"/>
                </a:solidFill>
                <a:effectLst/>
                <a:latin typeface="+mn-lt"/>
                <a:ea typeface="Calibri" panose="020F0502020204030204" pitchFamily="34" charset="0"/>
                <a:cs typeface="Calibri" panose="020F0502020204030204" pitchFamily="34" charset="0"/>
              </a:rPr>
            </a:br>
            <a:r>
              <a:rPr lang="en-US" sz="280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a:p>
        </p:txBody>
      </p:sp>
    </p:spTree>
    <p:extLst>
      <p:ext uri="{BB962C8B-B14F-4D97-AF65-F5344CB8AC3E}">
        <p14:creationId xmlns:p14="http://schemas.microsoft.com/office/powerpoint/2010/main" val="897829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26103337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134"/>
            <a:ext cx="12188952"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userDrawn="1"/>
        </p:nvSpPr>
        <p:spPr>
          <a:xfrm>
            <a:off x="960118" y="5586088"/>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60310"/>
            <a:ext cx="20696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12" name="Picture 11">
            <a:extLst>
              <a:ext uri="{FF2B5EF4-FFF2-40B4-BE49-F238E27FC236}">
                <a16:creationId xmlns:a16="http://schemas.microsoft.com/office/drawing/2014/main" id="{B01EFF2F-EFB9-600D-FF2B-A035A4A3F27F}"/>
              </a:ext>
            </a:extLst>
          </p:cNvPr>
          <p:cNvPicPr>
            <a:picLocks noChangeAspect="1"/>
          </p:cNvPicPr>
          <p:nvPr userDrawn="1"/>
        </p:nvPicPr>
        <p:blipFill>
          <a:blip r:embed="rId6"/>
          <a:stretch>
            <a:fillRect/>
          </a:stretch>
        </p:blipFill>
        <p:spPr>
          <a:xfrm>
            <a:off x="2368025" y="5639409"/>
            <a:ext cx="260587" cy="260587"/>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userDrawn="1"/>
        </p:nvPicPr>
        <p:blipFill>
          <a:blip r:embed="rId7"/>
          <a:stretch>
            <a:fillRect/>
          </a:stretch>
        </p:blipFill>
        <p:spPr>
          <a:xfrm>
            <a:off x="2368025" y="6068250"/>
            <a:ext cx="260587" cy="260587"/>
          </a:xfrm>
          <a:prstGeom prst="rect">
            <a:avLst/>
          </a:prstGeom>
        </p:spPr>
      </p:pic>
      <p:pic>
        <p:nvPicPr>
          <p:cNvPr id="14" name="Picture 13">
            <a:extLst>
              <a:ext uri="{FF2B5EF4-FFF2-40B4-BE49-F238E27FC236}">
                <a16:creationId xmlns:a16="http://schemas.microsoft.com/office/drawing/2014/main" id="{F6C2B465-8F53-751C-ABCC-3602EEBAC266}"/>
              </a:ext>
            </a:extLst>
          </p:cNvPr>
          <p:cNvPicPr>
            <a:picLocks noChangeAspect="1"/>
          </p:cNvPicPr>
          <p:nvPr userDrawn="1"/>
        </p:nvPicPr>
        <p:blipFill>
          <a:blip r:embed="rId8"/>
          <a:stretch>
            <a:fillRect/>
          </a:stretch>
        </p:blipFill>
        <p:spPr>
          <a:xfrm>
            <a:off x="673940" y="6096082"/>
            <a:ext cx="295255" cy="290516"/>
          </a:xfrm>
          <a:prstGeom prst="rect">
            <a:avLst/>
          </a:prstGeom>
        </p:spPr>
      </p:pic>
      <p:sp>
        <p:nvSpPr>
          <p:cNvPr id="15" name="TextBox 14">
            <a:extLst>
              <a:ext uri="{FF2B5EF4-FFF2-40B4-BE49-F238E27FC236}">
                <a16:creationId xmlns:a16="http://schemas.microsoft.com/office/drawing/2014/main" id="{A91C3CD7-BB5A-6317-E097-62FEFEA7A979}"/>
              </a:ext>
            </a:extLst>
          </p:cNvPr>
          <p:cNvSpPr txBox="1"/>
          <p:nvPr userDrawn="1"/>
        </p:nvSpPr>
        <p:spPr>
          <a:xfrm>
            <a:off x="960118" y="6003017"/>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16" name="TextBox 15">
            <a:extLst>
              <a:ext uri="{FF2B5EF4-FFF2-40B4-BE49-F238E27FC236}">
                <a16:creationId xmlns:a16="http://schemas.microsoft.com/office/drawing/2014/main" id="{A51E8617-EEF3-8B33-C104-3CB1902419D9}"/>
              </a:ext>
            </a:extLst>
          </p:cNvPr>
          <p:cNvSpPr txBox="1"/>
          <p:nvPr userDrawn="1"/>
        </p:nvSpPr>
        <p:spPr>
          <a:xfrm>
            <a:off x="2681239" y="5994757"/>
            <a:ext cx="1156855" cy="379015"/>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17" name="TextBox 16">
            <a:extLst>
              <a:ext uri="{FF2B5EF4-FFF2-40B4-BE49-F238E27FC236}">
                <a16:creationId xmlns:a16="http://schemas.microsoft.com/office/drawing/2014/main" id="{B16A8985-7B10-17C3-D6DF-8BDFF24F5B97}"/>
              </a:ext>
            </a:extLst>
          </p:cNvPr>
          <p:cNvSpPr txBox="1"/>
          <p:nvPr userDrawn="1"/>
        </p:nvSpPr>
        <p:spPr>
          <a:xfrm>
            <a:off x="2681240" y="5565326"/>
            <a:ext cx="1191514"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sp>
        <p:nvSpPr>
          <p:cNvPr id="18" name="TextBox 17">
            <a:extLst>
              <a:ext uri="{FF2B5EF4-FFF2-40B4-BE49-F238E27FC236}">
                <a16:creationId xmlns:a16="http://schemas.microsoft.com/office/drawing/2014/main" id="{B6D07AD6-651D-EC69-70C4-FF3AA3D6DB9C}"/>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25" name="Picture 24">
            <a:extLst>
              <a:ext uri="{FF2B5EF4-FFF2-40B4-BE49-F238E27FC236}">
                <a16:creationId xmlns:a16="http://schemas.microsoft.com/office/drawing/2014/main" id="{18BDF63F-ABBB-B3E1-4234-06AA2692955B}"/>
              </a:ext>
            </a:extLst>
          </p:cNvPr>
          <p:cNvPicPr>
            <a:picLocks noChangeAspect="1"/>
          </p:cNvPicPr>
          <p:nvPr userDrawn="1"/>
        </p:nvPicPr>
        <p:blipFill>
          <a:blip r:embed="rId9"/>
          <a:stretch>
            <a:fillRect/>
          </a:stretch>
        </p:blipFill>
        <p:spPr>
          <a:xfrm>
            <a:off x="3955682" y="5551965"/>
            <a:ext cx="460808" cy="460808"/>
          </a:xfrm>
          <a:prstGeom prst="rect">
            <a:avLst/>
          </a:prstGeom>
        </p:spPr>
      </p:pic>
      <p:sp>
        <p:nvSpPr>
          <p:cNvPr id="26" name="Action Button: Custom 25">
            <a:hlinkClick r:id="rId10" highlightClick="1"/>
            <a:extLst>
              <a:ext uri="{FF2B5EF4-FFF2-40B4-BE49-F238E27FC236}">
                <a16:creationId xmlns:a16="http://schemas.microsoft.com/office/drawing/2014/main" id="{20FB1365-12F4-4BFF-D281-67B6AE8FCB07}"/>
              </a:ext>
            </a:extLst>
          </p:cNvPr>
          <p:cNvSpPr/>
          <p:nvPr userDrawn="1"/>
        </p:nvSpPr>
        <p:spPr>
          <a:xfrm>
            <a:off x="639327" y="5595659"/>
            <a:ext cx="136483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11" highlightClick="1"/>
            <a:extLst>
              <a:ext uri="{FF2B5EF4-FFF2-40B4-BE49-F238E27FC236}">
                <a16:creationId xmlns:a16="http://schemas.microsoft.com/office/drawing/2014/main" id="{14FF3C4C-4CA0-9449-FB86-9E579EE2D287}"/>
              </a:ext>
            </a:extLst>
          </p:cNvPr>
          <p:cNvSpPr/>
          <p:nvPr userDrawn="1"/>
        </p:nvSpPr>
        <p:spPr>
          <a:xfrm>
            <a:off x="687519" y="6066363"/>
            <a:ext cx="128548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Custom 27">
            <a:hlinkClick r:id="rId12" highlightClick="1"/>
            <a:extLst>
              <a:ext uri="{FF2B5EF4-FFF2-40B4-BE49-F238E27FC236}">
                <a16:creationId xmlns:a16="http://schemas.microsoft.com/office/drawing/2014/main" id="{02C38EE5-68F8-8BB9-92CC-DF7368D5B070}"/>
              </a:ext>
            </a:extLst>
          </p:cNvPr>
          <p:cNvSpPr/>
          <p:nvPr userDrawn="1"/>
        </p:nvSpPr>
        <p:spPr>
          <a:xfrm>
            <a:off x="2328966" y="6032875"/>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Custom 33">
            <a:hlinkClick r:id="rId13" highlightClick="1"/>
            <a:extLst>
              <a:ext uri="{FF2B5EF4-FFF2-40B4-BE49-F238E27FC236}">
                <a16:creationId xmlns:a16="http://schemas.microsoft.com/office/drawing/2014/main" id="{3D0A014B-152A-4543-DD81-CB9F48253628}"/>
              </a:ext>
            </a:extLst>
          </p:cNvPr>
          <p:cNvSpPr/>
          <p:nvPr userDrawn="1"/>
        </p:nvSpPr>
        <p:spPr>
          <a:xfrm>
            <a:off x="2286593" y="5596225"/>
            <a:ext cx="149379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Custom 35">
            <a:hlinkClick r:id="rId14" highlightClick="1"/>
            <a:extLst>
              <a:ext uri="{FF2B5EF4-FFF2-40B4-BE49-F238E27FC236}">
                <a16:creationId xmlns:a16="http://schemas.microsoft.com/office/drawing/2014/main" id="{D08222F4-6375-5A26-3D85-22DBFCCFFBFA}"/>
              </a:ext>
            </a:extLst>
          </p:cNvPr>
          <p:cNvSpPr/>
          <p:nvPr userDrawn="1"/>
        </p:nvSpPr>
        <p:spPr>
          <a:xfrm>
            <a:off x="3962501" y="5600180"/>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
            <a:extLst>
              <a:ext uri="{FF2B5EF4-FFF2-40B4-BE49-F238E27FC236}">
                <a16:creationId xmlns:a16="http://schemas.microsoft.com/office/drawing/2014/main" id="{8301A0D9-8795-0C8C-4289-2F03FF6A54B5}"/>
              </a:ext>
            </a:extLst>
          </p:cNvPr>
          <p:cNvSpPr>
            <a:spLocks noGrp="1"/>
          </p:cNvSpPr>
          <p:nvPr>
            <p:ph type="body" sz="quarter" idx="13" hasCustomPrompt="1"/>
          </p:nvPr>
        </p:nvSpPr>
        <p:spPr>
          <a:xfrm>
            <a:off x="2181583" y="5042522"/>
            <a:ext cx="3169751" cy="554880"/>
          </a:xfrm>
        </p:spPr>
        <p:txBody>
          <a:bodyPr/>
          <a:lstStyle>
            <a:lvl1pPr marL="0" indent="0">
              <a:buNone/>
              <a:defRPr>
                <a:solidFill>
                  <a:schemeClr val="bg1"/>
                </a:solidFill>
                <a:latin typeface="+mj-lt"/>
              </a:defRPr>
            </a:lvl1pPr>
          </a:lstStyle>
          <a:p>
            <a:r>
              <a:rPr lang="en-US"/>
              <a:t>/</a:t>
            </a:r>
          </a:p>
        </p:txBody>
      </p:sp>
      <p:sp>
        <p:nvSpPr>
          <p:cNvPr id="44" name="TextBox 43">
            <a:extLst>
              <a:ext uri="{FF2B5EF4-FFF2-40B4-BE49-F238E27FC236}">
                <a16:creationId xmlns:a16="http://schemas.microsoft.com/office/drawing/2014/main" id="{FF8D2AB6-2500-2ACE-A187-5E9850316DE1}"/>
              </a:ext>
            </a:extLst>
          </p:cNvPr>
          <p:cNvSpPr txBox="1"/>
          <p:nvPr userDrawn="1"/>
        </p:nvSpPr>
        <p:spPr>
          <a:xfrm>
            <a:off x="972101" y="5011492"/>
            <a:ext cx="1659132" cy="369332"/>
          </a:xfrm>
          <a:prstGeom prst="rect">
            <a:avLst/>
          </a:prstGeom>
          <a:noFill/>
        </p:spPr>
        <p:txBody>
          <a:bodyPr wrap="square" rtlCol="0">
            <a:spAutoFit/>
          </a:bodyPr>
          <a:lstStyle/>
          <a:p>
            <a:r>
              <a:rPr lang="en-US" err="1">
                <a:solidFill>
                  <a:schemeClr val="bg1"/>
                </a:solidFill>
                <a:latin typeface="+mj-lt"/>
              </a:rPr>
              <a:t>ncdot.gov</a:t>
            </a:r>
            <a:endParaRPr lang="en-US">
              <a:solidFill>
                <a:schemeClr val="bg1"/>
              </a:solidFill>
              <a:latin typeface="+mj-lt"/>
            </a:endParaRPr>
          </a:p>
        </p:txBody>
      </p:sp>
      <p:sp>
        <p:nvSpPr>
          <p:cNvPr id="47" name="TextBox 46">
            <a:extLst>
              <a:ext uri="{FF2B5EF4-FFF2-40B4-BE49-F238E27FC236}">
                <a16:creationId xmlns:a16="http://schemas.microsoft.com/office/drawing/2014/main" id="{E6740EF4-72A5-384E-B803-2BB4F96F09BB}"/>
              </a:ext>
            </a:extLst>
          </p:cNvPr>
          <p:cNvSpPr txBox="1"/>
          <p:nvPr userDrawn="1"/>
        </p:nvSpPr>
        <p:spPr>
          <a:xfrm>
            <a:off x="4329784" y="5995828"/>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48" name="Picture 47">
            <a:extLst>
              <a:ext uri="{FF2B5EF4-FFF2-40B4-BE49-F238E27FC236}">
                <a16:creationId xmlns:a16="http://schemas.microsoft.com/office/drawing/2014/main" id="{5DFE4F8C-7101-EDC1-7E45-DFC812774EE6}"/>
              </a:ext>
            </a:extLst>
          </p:cNvPr>
          <p:cNvPicPr>
            <a:picLocks noChangeAspect="1"/>
          </p:cNvPicPr>
          <p:nvPr userDrawn="1"/>
        </p:nvPicPr>
        <p:blipFill>
          <a:blip r:embed="rId15"/>
          <a:srcRect/>
          <a:stretch/>
        </p:blipFill>
        <p:spPr>
          <a:xfrm>
            <a:off x="4051513" y="6066363"/>
            <a:ext cx="269145" cy="269253"/>
          </a:xfrm>
          <a:prstGeom prst="rect">
            <a:avLst/>
          </a:prstGeom>
        </p:spPr>
      </p:pic>
      <p:sp>
        <p:nvSpPr>
          <p:cNvPr id="50" name="Action Button: Custom 49">
            <a:hlinkClick r:id="rId16" highlightClick="1"/>
            <a:extLst>
              <a:ext uri="{FF2B5EF4-FFF2-40B4-BE49-F238E27FC236}">
                <a16:creationId xmlns:a16="http://schemas.microsoft.com/office/drawing/2014/main" id="{C9479CDC-4D83-820E-4B15-6457B6110DA6}"/>
              </a:ext>
            </a:extLst>
          </p:cNvPr>
          <p:cNvSpPr/>
          <p:nvPr userDrawn="1"/>
        </p:nvSpPr>
        <p:spPr>
          <a:xfrm>
            <a:off x="3955683" y="6019241"/>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7DBB238-9EF9-BDFB-BC7B-C61CE5530323}"/>
              </a:ext>
            </a:extLst>
          </p:cNvPr>
          <p:cNvSpPr txBox="1"/>
          <p:nvPr userDrawn="1"/>
        </p:nvSpPr>
        <p:spPr>
          <a:xfrm>
            <a:off x="7240253" y="5572246"/>
            <a:ext cx="1120157"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pic>
        <p:nvPicPr>
          <p:cNvPr id="53" name="Picture 52">
            <a:extLst>
              <a:ext uri="{FF2B5EF4-FFF2-40B4-BE49-F238E27FC236}">
                <a16:creationId xmlns:a16="http://schemas.microsoft.com/office/drawing/2014/main" id="{4D525F44-5AD6-1761-6190-27B0B4DBE39A}"/>
              </a:ext>
            </a:extLst>
          </p:cNvPr>
          <p:cNvPicPr>
            <a:picLocks noChangeAspect="1"/>
          </p:cNvPicPr>
          <p:nvPr userDrawn="1"/>
        </p:nvPicPr>
        <p:blipFill>
          <a:blip r:embed="rId17"/>
          <a:srcRect/>
          <a:stretch/>
        </p:blipFill>
        <p:spPr>
          <a:xfrm>
            <a:off x="6885685" y="5551965"/>
            <a:ext cx="421740" cy="460808"/>
          </a:xfrm>
          <a:prstGeom prst="rect">
            <a:avLst/>
          </a:prstGeom>
        </p:spPr>
      </p:pic>
      <p:sp>
        <p:nvSpPr>
          <p:cNvPr id="54" name="Action Button: Custom 53">
            <a:hlinkClick r:id="rId18" highlightClick="1"/>
            <a:extLst>
              <a:ext uri="{FF2B5EF4-FFF2-40B4-BE49-F238E27FC236}">
                <a16:creationId xmlns:a16="http://schemas.microsoft.com/office/drawing/2014/main" id="{325F3CE3-E1EC-BE21-3595-9B5404F4976E}"/>
              </a:ext>
            </a:extLst>
          </p:cNvPr>
          <p:cNvSpPr/>
          <p:nvPr userDrawn="1"/>
        </p:nvSpPr>
        <p:spPr>
          <a:xfrm>
            <a:off x="6878550" y="5576988"/>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C0DC30E9-4AAC-8860-89E0-CAC916428E14}"/>
              </a:ext>
            </a:extLst>
          </p:cNvPr>
          <p:cNvPicPr>
            <a:picLocks noChangeAspect="1"/>
          </p:cNvPicPr>
          <p:nvPr userDrawn="1"/>
        </p:nvPicPr>
        <p:blipFill>
          <a:blip r:embed="rId19"/>
          <a:srcRect/>
          <a:stretch/>
        </p:blipFill>
        <p:spPr>
          <a:xfrm>
            <a:off x="6964796" y="6113913"/>
            <a:ext cx="273869" cy="221703"/>
          </a:xfrm>
          <a:prstGeom prst="rect">
            <a:avLst/>
          </a:prstGeom>
        </p:spPr>
      </p:pic>
      <p:sp>
        <p:nvSpPr>
          <p:cNvPr id="56" name="Action Button: Custom 55">
            <a:hlinkClick r:id="rId14" highlightClick="1"/>
            <a:extLst>
              <a:ext uri="{FF2B5EF4-FFF2-40B4-BE49-F238E27FC236}">
                <a16:creationId xmlns:a16="http://schemas.microsoft.com/office/drawing/2014/main" id="{7183C48D-0842-F6A5-B5ED-7E0652F39E91}"/>
              </a:ext>
            </a:extLst>
          </p:cNvPr>
          <p:cNvSpPr/>
          <p:nvPr userDrawn="1"/>
        </p:nvSpPr>
        <p:spPr>
          <a:xfrm>
            <a:off x="7157325" y="6035077"/>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20" highlightClick="1"/>
            <a:extLst>
              <a:ext uri="{FF2B5EF4-FFF2-40B4-BE49-F238E27FC236}">
                <a16:creationId xmlns:a16="http://schemas.microsoft.com/office/drawing/2014/main" id="{5683F161-4C28-B7AE-1326-39BD2364ED9F}"/>
              </a:ext>
            </a:extLst>
          </p:cNvPr>
          <p:cNvSpPr/>
          <p:nvPr userDrawn="1"/>
        </p:nvSpPr>
        <p:spPr>
          <a:xfrm>
            <a:off x="6964797" y="6040707"/>
            <a:ext cx="2041672"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FBC5A297-F995-62E8-5CAD-0E05A7D4D2B1}"/>
              </a:ext>
            </a:extLst>
          </p:cNvPr>
          <p:cNvSpPr txBox="1"/>
          <p:nvPr userDrawn="1"/>
        </p:nvSpPr>
        <p:spPr>
          <a:xfrm>
            <a:off x="7240253" y="6007143"/>
            <a:ext cx="2496275"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View All Channels</a:t>
            </a:r>
          </a:p>
        </p:txBody>
      </p:sp>
    </p:spTree>
    <p:extLst>
      <p:ext uri="{BB962C8B-B14F-4D97-AF65-F5344CB8AC3E}">
        <p14:creationId xmlns:p14="http://schemas.microsoft.com/office/powerpoint/2010/main" val="39928493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86088"/>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60310"/>
            <a:ext cx="206961"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6"/>
          <a:stretch>
            <a:fillRect/>
          </a:stretch>
        </p:blipFill>
        <p:spPr>
          <a:xfrm>
            <a:off x="2368025" y="563940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7"/>
          <a:stretch>
            <a:fillRect/>
          </a:stretch>
        </p:blipFill>
        <p:spPr>
          <a:xfrm>
            <a:off x="2368025" y="6068250"/>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8"/>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6003017"/>
            <a:ext cx="1285920"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994757"/>
            <a:ext cx="1156855" cy="379015"/>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5565326"/>
            <a:ext cx="1191514"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email@ncdot.gov</a:t>
            </a:r>
            <a:endParaRPr lang="en-US">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latin typeface="+mn-lt"/>
              </a:rPr>
              <a:t>555-555-5555</a:t>
            </a:r>
            <a:endParaRPr lang="en-US">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
        <p:nvSpPr>
          <p:cNvPr id="2" name="Action Button: Custom 1">
            <a:hlinkClick r:id="rId10" highlightClick="1"/>
            <a:extLst>
              <a:ext uri="{FF2B5EF4-FFF2-40B4-BE49-F238E27FC236}">
                <a16:creationId xmlns:a16="http://schemas.microsoft.com/office/drawing/2014/main" id="{784C2A7D-0427-C143-D5F3-E6AF094EA9D0}"/>
              </a:ext>
            </a:extLst>
          </p:cNvPr>
          <p:cNvSpPr/>
          <p:nvPr userDrawn="1"/>
        </p:nvSpPr>
        <p:spPr>
          <a:xfrm>
            <a:off x="639327" y="5595659"/>
            <a:ext cx="136483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11" highlightClick="1"/>
            <a:extLst>
              <a:ext uri="{FF2B5EF4-FFF2-40B4-BE49-F238E27FC236}">
                <a16:creationId xmlns:a16="http://schemas.microsoft.com/office/drawing/2014/main" id="{2F212A80-6452-D6EB-DB26-16024A7DCBDA}"/>
              </a:ext>
            </a:extLst>
          </p:cNvPr>
          <p:cNvSpPr/>
          <p:nvPr userDrawn="1"/>
        </p:nvSpPr>
        <p:spPr>
          <a:xfrm>
            <a:off x="687519" y="6066363"/>
            <a:ext cx="128548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Custom 5">
            <a:hlinkClick r:id="rId12" highlightClick="1"/>
            <a:extLst>
              <a:ext uri="{FF2B5EF4-FFF2-40B4-BE49-F238E27FC236}">
                <a16:creationId xmlns:a16="http://schemas.microsoft.com/office/drawing/2014/main" id="{4D136CCC-3FC2-8372-5D47-756F8F7B1223}"/>
              </a:ext>
            </a:extLst>
          </p:cNvPr>
          <p:cNvSpPr/>
          <p:nvPr userDrawn="1"/>
        </p:nvSpPr>
        <p:spPr>
          <a:xfrm>
            <a:off x="2328966" y="6032875"/>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13" highlightClick="1"/>
            <a:extLst>
              <a:ext uri="{FF2B5EF4-FFF2-40B4-BE49-F238E27FC236}">
                <a16:creationId xmlns:a16="http://schemas.microsoft.com/office/drawing/2014/main" id="{6E7BC41C-6D93-937E-E8C9-6C758CF77BE1}"/>
              </a:ext>
            </a:extLst>
          </p:cNvPr>
          <p:cNvSpPr/>
          <p:nvPr userDrawn="1"/>
        </p:nvSpPr>
        <p:spPr>
          <a:xfrm>
            <a:off x="2286593" y="5596225"/>
            <a:ext cx="149379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Custom 7">
            <a:hlinkClick r:id="rId14" highlightClick="1"/>
            <a:extLst>
              <a:ext uri="{FF2B5EF4-FFF2-40B4-BE49-F238E27FC236}">
                <a16:creationId xmlns:a16="http://schemas.microsoft.com/office/drawing/2014/main" id="{844D9F64-867C-A8E5-AF77-9F135895525D}"/>
              </a:ext>
            </a:extLst>
          </p:cNvPr>
          <p:cNvSpPr/>
          <p:nvPr userDrawn="1"/>
        </p:nvSpPr>
        <p:spPr>
          <a:xfrm>
            <a:off x="3962501" y="5600180"/>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7D19A266-D3E6-5050-34F2-58743CC2CB41}"/>
              </a:ext>
            </a:extLst>
          </p:cNvPr>
          <p:cNvSpPr>
            <a:spLocks noGrp="1"/>
          </p:cNvSpPr>
          <p:nvPr>
            <p:ph type="body" sz="quarter" idx="13" hasCustomPrompt="1"/>
          </p:nvPr>
        </p:nvSpPr>
        <p:spPr>
          <a:xfrm>
            <a:off x="2181583" y="5042522"/>
            <a:ext cx="3169751" cy="554880"/>
          </a:xfrm>
        </p:spPr>
        <p:txBody>
          <a:bodyPr/>
          <a:lstStyle>
            <a:lvl1pPr marL="0" indent="0">
              <a:buNone/>
              <a:defRPr>
                <a:solidFill>
                  <a:schemeClr val="bg1"/>
                </a:solidFill>
                <a:latin typeface="+mj-lt"/>
              </a:defRPr>
            </a:lvl1pPr>
          </a:lstStyle>
          <a:p>
            <a:r>
              <a:rPr lang="en-US"/>
              <a:t>/</a:t>
            </a:r>
          </a:p>
        </p:txBody>
      </p:sp>
      <p:sp>
        <p:nvSpPr>
          <p:cNvPr id="11" name="TextBox 10">
            <a:extLst>
              <a:ext uri="{FF2B5EF4-FFF2-40B4-BE49-F238E27FC236}">
                <a16:creationId xmlns:a16="http://schemas.microsoft.com/office/drawing/2014/main" id="{92DF4836-EDC9-8510-99BE-32D8841F6527}"/>
              </a:ext>
            </a:extLst>
          </p:cNvPr>
          <p:cNvSpPr txBox="1"/>
          <p:nvPr userDrawn="1"/>
        </p:nvSpPr>
        <p:spPr>
          <a:xfrm>
            <a:off x="972101" y="5011492"/>
            <a:ext cx="1659132" cy="369332"/>
          </a:xfrm>
          <a:prstGeom prst="rect">
            <a:avLst/>
          </a:prstGeom>
          <a:noFill/>
        </p:spPr>
        <p:txBody>
          <a:bodyPr wrap="square" rtlCol="0">
            <a:spAutoFit/>
          </a:bodyPr>
          <a:lstStyle/>
          <a:p>
            <a:r>
              <a:rPr lang="en-US" err="1">
                <a:solidFill>
                  <a:schemeClr val="bg1"/>
                </a:solidFill>
                <a:latin typeface="+mj-lt"/>
              </a:rPr>
              <a:t>ncdot.gov</a:t>
            </a:r>
            <a:endParaRPr lang="en-US">
              <a:solidFill>
                <a:schemeClr val="bg1"/>
              </a:solidFill>
              <a:latin typeface="+mj-lt"/>
            </a:endParaRPr>
          </a:p>
        </p:txBody>
      </p:sp>
      <p:sp>
        <p:nvSpPr>
          <p:cNvPr id="12" name="TextBox 11">
            <a:extLst>
              <a:ext uri="{FF2B5EF4-FFF2-40B4-BE49-F238E27FC236}">
                <a16:creationId xmlns:a16="http://schemas.microsoft.com/office/drawing/2014/main" id="{B797A390-B4D1-9ED0-8ECF-60A28686C401}"/>
              </a:ext>
            </a:extLst>
          </p:cNvPr>
          <p:cNvSpPr txBox="1"/>
          <p:nvPr userDrawn="1"/>
        </p:nvSpPr>
        <p:spPr>
          <a:xfrm>
            <a:off x="4329784" y="5995828"/>
            <a:ext cx="2496275"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NCDOTcommunications</a:t>
            </a:r>
            <a:endParaRPr lang="en-US" sz="1400" b="0" i="0">
              <a:solidFill>
                <a:schemeClr val="bg1"/>
              </a:solidFill>
              <a:latin typeface="Montserrat Light" pitchFamily="2" charset="77"/>
            </a:endParaRPr>
          </a:p>
        </p:txBody>
      </p:sp>
      <p:pic>
        <p:nvPicPr>
          <p:cNvPr id="13" name="Picture 12">
            <a:extLst>
              <a:ext uri="{FF2B5EF4-FFF2-40B4-BE49-F238E27FC236}">
                <a16:creationId xmlns:a16="http://schemas.microsoft.com/office/drawing/2014/main" id="{2549051B-6F1D-C6B1-FF18-794956A0AB29}"/>
              </a:ext>
            </a:extLst>
          </p:cNvPr>
          <p:cNvPicPr>
            <a:picLocks noChangeAspect="1"/>
          </p:cNvPicPr>
          <p:nvPr userDrawn="1"/>
        </p:nvPicPr>
        <p:blipFill>
          <a:blip r:embed="rId15"/>
          <a:srcRect/>
          <a:stretch/>
        </p:blipFill>
        <p:spPr>
          <a:xfrm>
            <a:off x="4051513" y="6066363"/>
            <a:ext cx="269145" cy="269253"/>
          </a:xfrm>
          <a:prstGeom prst="rect">
            <a:avLst/>
          </a:prstGeom>
        </p:spPr>
      </p:pic>
      <p:sp>
        <p:nvSpPr>
          <p:cNvPr id="14" name="Action Button: Custom 13">
            <a:hlinkClick r:id="rId16" highlightClick="1"/>
            <a:extLst>
              <a:ext uri="{FF2B5EF4-FFF2-40B4-BE49-F238E27FC236}">
                <a16:creationId xmlns:a16="http://schemas.microsoft.com/office/drawing/2014/main" id="{85FA2B26-22E7-8CD1-7BE3-AFD84901C0FD}"/>
              </a:ext>
            </a:extLst>
          </p:cNvPr>
          <p:cNvSpPr/>
          <p:nvPr userDrawn="1"/>
        </p:nvSpPr>
        <p:spPr>
          <a:xfrm>
            <a:off x="3955683" y="6019241"/>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E7EC9EC-482C-CB57-0DEE-D258DE882780}"/>
              </a:ext>
            </a:extLst>
          </p:cNvPr>
          <p:cNvSpPr txBox="1"/>
          <p:nvPr userDrawn="1"/>
        </p:nvSpPr>
        <p:spPr>
          <a:xfrm>
            <a:off x="7240253" y="5572246"/>
            <a:ext cx="1120157" cy="379078"/>
          </a:xfrm>
          <a:prstGeom prst="rect">
            <a:avLst/>
          </a:prstGeom>
          <a:noFill/>
        </p:spPr>
        <p:txBody>
          <a:bodyPr wrap="square" rtlCol="0">
            <a:spAutoFit/>
          </a:bodyPr>
          <a:lstStyle/>
          <a:p>
            <a:pPr>
              <a:lnSpc>
                <a:spcPct val="150000"/>
              </a:lnSpc>
            </a:pPr>
            <a:r>
              <a:rPr lang="en-US" sz="1400" b="0" i="0" err="1">
                <a:solidFill>
                  <a:schemeClr val="bg1"/>
                </a:solidFill>
                <a:latin typeface="Montserrat Light" pitchFamily="2" charset="77"/>
              </a:rPr>
              <a:t>ncdotcom</a:t>
            </a:r>
            <a:endParaRPr lang="en-US" sz="1400" b="0" i="0">
              <a:solidFill>
                <a:schemeClr val="bg1"/>
              </a:solidFill>
              <a:latin typeface="Montserrat Light" pitchFamily="2" charset="77"/>
            </a:endParaRPr>
          </a:p>
        </p:txBody>
      </p:sp>
      <p:pic>
        <p:nvPicPr>
          <p:cNvPr id="16" name="Picture 15">
            <a:extLst>
              <a:ext uri="{FF2B5EF4-FFF2-40B4-BE49-F238E27FC236}">
                <a16:creationId xmlns:a16="http://schemas.microsoft.com/office/drawing/2014/main" id="{B531F416-C222-B236-B8E5-26264737886A}"/>
              </a:ext>
            </a:extLst>
          </p:cNvPr>
          <p:cNvPicPr>
            <a:picLocks noChangeAspect="1"/>
          </p:cNvPicPr>
          <p:nvPr userDrawn="1"/>
        </p:nvPicPr>
        <p:blipFill>
          <a:blip r:embed="rId17"/>
          <a:srcRect/>
          <a:stretch/>
        </p:blipFill>
        <p:spPr>
          <a:xfrm>
            <a:off x="6885685" y="5551965"/>
            <a:ext cx="421740" cy="460808"/>
          </a:xfrm>
          <a:prstGeom prst="rect">
            <a:avLst/>
          </a:prstGeom>
        </p:spPr>
      </p:pic>
      <p:sp>
        <p:nvSpPr>
          <p:cNvPr id="17" name="Action Button: Custom 16">
            <a:hlinkClick r:id="rId18" highlightClick="1"/>
            <a:extLst>
              <a:ext uri="{FF2B5EF4-FFF2-40B4-BE49-F238E27FC236}">
                <a16:creationId xmlns:a16="http://schemas.microsoft.com/office/drawing/2014/main" id="{3992F8B0-CE2E-AD2C-F166-5E3F4AA23077}"/>
              </a:ext>
            </a:extLst>
          </p:cNvPr>
          <p:cNvSpPr/>
          <p:nvPr userDrawn="1"/>
        </p:nvSpPr>
        <p:spPr>
          <a:xfrm>
            <a:off x="6878550" y="5576988"/>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2AE86DF-B3CC-8BC1-BDE7-C3A0F35204BB}"/>
              </a:ext>
            </a:extLst>
          </p:cNvPr>
          <p:cNvSpPr txBox="1"/>
          <p:nvPr userDrawn="1"/>
        </p:nvSpPr>
        <p:spPr>
          <a:xfrm>
            <a:off x="7240253" y="6007143"/>
            <a:ext cx="2496275" cy="379078"/>
          </a:xfrm>
          <a:prstGeom prst="rect">
            <a:avLst/>
          </a:prstGeom>
          <a:noFill/>
        </p:spPr>
        <p:txBody>
          <a:bodyPr wrap="square" rtlCol="0">
            <a:spAutoFit/>
          </a:bodyPr>
          <a:lstStyle/>
          <a:p>
            <a:pPr>
              <a:lnSpc>
                <a:spcPct val="150000"/>
              </a:lnSpc>
            </a:pPr>
            <a:r>
              <a:rPr lang="en-US" sz="1400" b="0" i="0">
                <a:solidFill>
                  <a:schemeClr val="bg1"/>
                </a:solidFill>
                <a:latin typeface="Montserrat Light" pitchFamily="2" charset="77"/>
              </a:rPr>
              <a:t>View All Channels</a:t>
            </a:r>
          </a:p>
        </p:txBody>
      </p:sp>
      <p:pic>
        <p:nvPicPr>
          <p:cNvPr id="42" name="Picture 41">
            <a:extLst>
              <a:ext uri="{FF2B5EF4-FFF2-40B4-BE49-F238E27FC236}">
                <a16:creationId xmlns:a16="http://schemas.microsoft.com/office/drawing/2014/main" id="{9E0591CE-3A6F-5CED-83F3-EDC21BFDF1DC}"/>
              </a:ext>
            </a:extLst>
          </p:cNvPr>
          <p:cNvPicPr>
            <a:picLocks noChangeAspect="1"/>
          </p:cNvPicPr>
          <p:nvPr userDrawn="1"/>
        </p:nvPicPr>
        <p:blipFill>
          <a:blip r:embed="rId19"/>
          <a:srcRect/>
          <a:stretch/>
        </p:blipFill>
        <p:spPr>
          <a:xfrm>
            <a:off x="6964796" y="6113913"/>
            <a:ext cx="273869" cy="221703"/>
          </a:xfrm>
          <a:prstGeom prst="rect">
            <a:avLst/>
          </a:prstGeom>
        </p:spPr>
      </p:pic>
      <p:sp>
        <p:nvSpPr>
          <p:cNvPr id="47" name="Action Button: Custom 46">
            <a:hlinkClick r:id="rId20" highlightClick="1"/>
            <a:extLst>
              <a:ext uri="{FF2B5EF4-FFF2-40B4-BE49-F238E27FC236}">
                <a16:creationId xmlns:a16="http://schemas.microsoft.com/office/drawing/2014/main" id="{71A4F780-A5CF-CD01-C4F1-00291F9B2646}"/>
              </a:ext>
            </a:extLst>
          </p:cNvPr>
          <p:cNvSpPr/>
          <p:nvPr userDrawn="1"/>
        </p:nvSpPr>
        <p:spPr>
          <a:xfrm>
            <a:off x="6878549" y="6026693"/>
            <a:ext cx="2100693"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144549"/>
      </p:ext>
    </p:extLst>
  </p:cSld>
  <p:clrMapOvr>
    <a:masterClrMapping/>
  </p:clrMapOvr>
  <p:extLst>
    <p:ext uri="{DCECCB84-F9BA-43D5-87BE-67443E8EF086}">
      <p15:sldGuideLst xmlns:p15="http://schemas.microsoft.com/office/powerpoint/2012/main">
        <p15:guide id="1" orient="horz" pos="3960">
          <p15:clr>
            <a:srgbClr val="FBAE40"/>
          </p15:clr>
        </p15:guide>
        <p15:guide id="2" pos="3840">
          <p15:clr>
            <a:srgbClr val="FBAE40"/>
          </p15:clr>
        </p15:guide>
        <p15:guide id="3" orient="horz" pos="3696">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a:solidFill>
                  <a:schemeClr val="bg1"/>
                </a:solidFill>
                <a:latin typeface="Montserrat" pitchFamily="2" charset="77"/>
              </a:rPr>
              <a:t>Thank you!</a:t>
            </a:r>
          </a:p>
        </p:txBody>
      </p:sp>
    </p:spTree>
    <p:extLst>
      <p:ext uri="{BB962C8B-B14F-4D97-AF65-F5344CB8AC3E}">
        <p14:creationId xmlns:p14="http://schemas.microsoft.com/office/powerpoint/2010/main" val="12140547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0513769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7C9AF-91DC-04FA-24A5-CC31F93905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79DBD8-67FC-E764-23AD-0CD17CAB72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83F9C-1F79-E38F-D19D-AF8DDE4E2255}"/>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5" name="Footer Placeholder 4">
            <a:extLst>
              <a:ext uri="{FF2B5EF4-FFF2-40B4-BE49-F238E27FC236}">
                <a16:creationId xmlns:a16="http://schemas.microsoft.com/office/drawing/2014/main" id="{51CF0327-EC5A-A384-9536-C89388F33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CCB8B-8906-1FAC-D1A1-A5CB20ECF4E3}"/>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29059918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CC3E-08F9-4C13-D935-75A8EF4662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4D610A-B2E2-62D3-6CC2-52859C28F4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D0175-83A3-A31A-1CF9-1682AF1794D1}"/>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5" name="Footer Placeholder 4">
            <a:extLst>
              <a:ext uri="{FF2B5EF4-FFF2-40B4-BE49-F238E27FC236}">
                <a16:creationId xmlns:a16="http://schemas.microsoft.com/office/drawing/2014/main" id="{69B316FF-971F-87F9-6A6B-CA61BFE7F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04F55-49F5-7780-CA99-446B785DC2AF}"/>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11917562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5300-A2DA-FFAF-D305-21E5A88D51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8446D8-1D95-073F-3EAE-7EC9107B6E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652389-8D93-4E12-6CE8-49223459E0C6}"/>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5" name="Footer Placeholder 4">
            <a:extLst>
              <a:ext uri="{FF2B5EF4-FFF2-40B4-BE49-F238E27FC236}">
                <a16:creationId xmlns:a16="http://schemas.microsoft.com/office/drawing/2014/main" id="{9A8B873E-EEED-71FA-65F1-8152B2093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76983-25D6-5639-530B-0F6379C58E9D}"/>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24970014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00CE-382C-BF1A-7200-57F1AB67E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5BB8D5-2179-960F-0375-947C28724F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E94A6D-EC36-D6B1-1DBA-CA1C06D831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5BC735-F4B4-BFE2-3087-75A529FA690A}"/>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6" name="Footer Placeholder 5">
            <a:extLst>
              <a:ext uri="{FF2B5EF4-FFF2-40B4-BE49-F238E27FC236}">
                <a16:creationId xmlns:a16="http://schemas.microsoft.com/office/drawing/2014/main" id="{7296EDCF-53B1-7091-9DB6-E786367C7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CADBB3-E85D-0E5A-7EA9-EE7018466A9B}"/>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40624648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D0E16-7D07-C8BE-1D2C-1D27CD9BF4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82BF19-5595-CAD8-562F-31A5CCFC3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A04351-DC0B-06B6-445A-6CFE292C7A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350177-346A-E1DC-8BF2-19CC8BD7C6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D59682-F1D0-8435-F3A6-2789357D6E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3FE21A-0656-D932-FF4C-EAC3B1E15CEB}"/>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8" name="Footer Placeholder 7">
            <a:extLst>
              <a:ext uri="{FF2B5EF4-FFF2-40B4-BE49-F238E27FC236}">
                <a16:creationId xmlns:a16="http://schemas.microsoft.com/office/drawing/2014/main" id="{2930CFC9-D753-03AC-9196-3D18B3F28F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3FBB59-B588-9B11-FA25-DA1C9199AA76}"/>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2999758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F235-18E0-F97B-04B9-790ED7D9B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F9DB5E-FF3E-5479-F8A3-015FC1C1EA26}"/>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4" name="Footer Placeholder 3">
            <a:extLst>
              <a:ext uri="{FF2B5EF4-FFF2-40B4-BE49-F238E27FC236}">
                <a16:creationId xmlns:a16="http://schemas.microsoft.com/office/drawing/2014/main" id="{05386D32-1038-DABF-9BEA-304F16363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3F6CBC-CBEB-40D2-7FDD-0634E180AC33}"/>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22145472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8BBE6A-9298-B49E-7035-9D2086D26405}"/>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3" name="Footer Placeholder 2">
            <a:extLst>
              <a:ext uri="{FF2B5EF4-FFF2-40B4-BE49-F238E27FC236}">
                <a16:creationId xmlns:a16="http://schemas.microsoft.com/office/drawing/2014/main" id="{5F35A1C4-0DD1-FD8C-E402-F3252997CE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62ADEF-3792-2BE6-8EC5-165F8BCB326E}"/>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27755285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96602-DC55-180B-34BE-9E60949B3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FDBB12-5961-4428-9A06-9220E1F6B7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5F9B1F-986D-C9B8-C234-315524091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46470-75E9-94BE-0914-7B20C05D9101}"/>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6" name="Footer Placeholder 5">
            <a:extLst>
              <a:ext uri="{FF2B5EF4-FFF2-40B4-BE49-F238E27FC236}">
                <a16:creationId xmlns:a16="http://schemas.microsoft.com/office/drawing/2014/main" id="{4C31BD34-4133-515A-F440-96EDC89EC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C4BDF-9CCF-33FB-E89B-A40BBE13A7A0}"/>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12262588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D64F8-2ABB-3467-F802-DBD222F43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F471A2-E2FB-ACD7-FB4C-B9336C513A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0CB412-69C0-E243-AD74-5E5B19393A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100C1-01AE-FEE4-F9A7-DDF579CA94A8}"/>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6" name="Footer Placeholder 5">
            <a:extLst>
              <a:ext uri="{FF2B5EF4-FFF2-40B4-BE49-F238E27FC236}">
                <a16:creationId xmlns:a16="http://schemas.microsoft.com/office/drawing/2014/main" id="{EE43991E-39FF-AD4E-8378-E483B75A04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31DA68-DF22-09D6-1605-521D70E32D7D}"/>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24453703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B8B03-5C07-455B-8669-84AD3E6AC1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D0B0C9-C87A-5ACA-2981-4266675C8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66882-BF22-F8F6-6D7C-95CDB661EA22}"/>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5" name="Footer Placeholder 4">
            <a:extLst>
              <a:ext uri="{FF2B5EF4-FFF2-40B4-BE49-F238E27FC236}">
                <a16:creationId xmlns:a16="http://schemas.microsoft.com/office/drawing/2014/main" id="{62BE1669-D8D1-2AF2-1D04-770B0F5327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BCEFC-C7A9-A67A-2F2F-22733AB1F54F}"/>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31388542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57CE89-E921-0F62-22F0-4BACFC3D5A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D25E70-6A88-BBA6-BC0B-B794E24ACE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CD787-8CD2-B7C8-7DA2-FB0FECF1FA4A}"/>
              </a:ext>
            </a:extLst>
          </p:cNvPr>
          <p:cNvSpPr>
            <a:spLocks noGrp="1"/>
          </p:cNvSpPr>
          <p:nvPr>
            <p:ph type="dt" sz="half" idx="10"/>
          </p:nvPr>
        </p:nvSpPr>
        <p:spPr/>
        <p:txBody>
          <a:bodyPr/>
          <a:lstStyle/>
          <a:p>
            <a:fld id="{FF0C3A24-D910-42BA-84AC-13B81857C371}" type="datetimeFigureOut">
              <a:rPr lang="en-US" smtClean="0"/>
              <a:t>8/1/2024</a:t>
            </a:fld>
            <a:endParaRPr lang="en-US"/>
          </a:p>
        </p:txBody>
      </p:sp>
      <p:sp>
        <p:nvSpPr>
          <p:cNvPr id="5" name="Footer Placeholder 4">
            <a:extLst>
              <a:ext uri="{FF2B5EF4-FFF2-40B4-BE49-F238E27FC236}">
                <a16:creationId xmlns:a16="http://schemas.microsoft.com/office/drawing/2014/main" id="{C2CD427E-B54E-FE59-D4AE-0D1EC92E1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0CE6D-E044-C1E6-2264-A0766977FD5E}"/>
              </a:ext>
            </a:extLst>
          </p:cNvPr>
          <p:cNvSpPr>
            <a:spLocks noGrp="1"/>
          </p:cNvSpPr>
          <p:nvPr>
            <p:ph type="sldNum" sz="quarter" idx="12"/>
          </p:nvPr>
        </p:nvSpPr>
        <p:spPr/>
        <p:txBody>
          <a:bodyPr/>
          <a:lstStyle/>
          <a:p>
            <a:fld id="{2FC588CB-6284-4767-955C-A3DDA8D3A986}" type="slidenum">
              <a:rPr lang="en-US" smtClean="0"/>
              <a:t>‹#›</a:t>
            </a:fld>
            <a:endParaRPr lang="en-US"/>
          </a:p>
        </p:txBody>
      </p:sp>
    </p:spTree>
    <p:extLst>
      <p:ext uri="{BB962C8B-B14F-4D97-AF65-F5344CB8AC3E}">
        <p14:creationId xmlns:p14="http://schemas.microsoft.com/office/powerpoint/2010/main" val="8300706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7B19B-5B95-F5DE-5451-74977F0774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1FA318-FC9E-AE89-5FD3-244BEE9950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3E7046-3F79-3AC1-7D26-7786E93BFD29}"/>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5" name="Footer Placeholder 4">
            <a:extLst>
              <a:ext uri="{FF2B5EF4-FFF2-40B4-BE49-F238E27FC236}">
                <a16:creationId xmlns:a16="http://schemas.microsoft.com/office/drawing/2014/main" id="{8EB5E5D1-791D-CFA1-9617-E550EA2A2B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34A1C-3A05-2C7B-2143-624899E3DB9A}"/>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15507062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E5CBD-BC07-0CC6-77CB-4ED51FE3E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96E617-87EA-5DE0-18EF-8CD0BEF2A3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6AFBB-904F-2AA7-E223-E2E52F4752AA}"/>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5" name="Footer Placeholder 4">
            <a:extLst>
              <a:ext uri="{FF2B5EF4-FFF2-40B4-BE49-F238E27FC236}">
                <a16:creationId xmlns:a16="http://schemas.microsoft.com/office/drawing/2014/main" id="{DA56F375-E83A-8210-17F2-43AC5314B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4060DA-4081-B333-20EF-DF6FD0E091F1}"/>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41144872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89F2B-17DA-6F19-A628-BA10CB7462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1E77EE-F3EC-2C3A-0B9B-9AA5FDDA21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805629-6C40-2F47-33B6-ACA1DDEAED8A}"/>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5" name="Footer Placeholder 4">
            <a:extLst>
              <a:ext uri="{FF2B5EF4-FFF2-40B4-BE49-F238E27FC236}">
                <a16:creationId xmlns:a16="http://schemas.microsoft.com/office/drawing/2014/main" id="{A8FAA672-9634-A04E-47F4-C99D06F3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034379-1954-75CA-C696-A4AE1B0F287E}"/>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1628150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A2D62-949C-5E8F-7168-46F522ED77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DFBA0-D6C7-B740-7F38-C321E8EA2A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B17A45-AC78-C4EE-04E8-F77930EF4A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0C7E0A-E26C-57DD-0D7A-C896FD9FA2FC}"/>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6" name="Footer Placeholder 5">
            <a:extLst>
              <a:ext uri="{FF2B5EF4-FFF2-40B4-BE49-F238E27FC236}">
                <a16:creationId xmlns:a16="http://schemas.microsoft.com/office/drawing/2014/main" id="{0F4FD832-9319-B5BD-AF2E-C8AEBE264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9DBBF-AB60-ACBD-7C86-6C29C0D0D3E2}"/>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271769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219B-EAD3-75B7-12F0-857CCF105D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522593-0F1A-BFE7-5ED2-E1DADF91A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4EA0BF-4B2A-BB2B-0649-BDC2F4A14A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67A346-E7DA-D4A4-C84D-AE61247ED6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B9B6EC-2FE1-3455-8EFE-2855C54374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6E6A55-56E7-B342-9E48-1911EC66D420}"/>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8" name="Footer Placeholder 7">
            <a:extLst>
              <a:ext uri="{FF2B5EF4-FFF2-40B4-BE49-F238E27FC236}">
                <a16:creationId xmlns:a16="http://schemas.microsoft.com/office/drawing/2014/main" id="{3A04A73E-CF7F-3BAD-137A-2CEDB90270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17C587-B668-C660-0C49-3FEB835A70F2}"/>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380338255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B04A-CA5E-B1A9-63B7-506DC6EB0A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2656DF-80A8-1E10-F103-D4F125C81B75}"/>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4" name="Footer Placeholder 3">
            <a:extLst>
              <a:ext uri="{FF2B5EF4-FFF2-40B4-BE49-F238E27FC236}">
                <a16:creationId xmlns:a16="http://schemas.microsoft.com/office/drawing/2014/main" id="{1B0E1DF6-BB1D-1DFE-E741-8F7C88BC77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8A7125-B26A-5166-A9F5-0EAF2C9BA67D}"/>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18511236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0BB8EA-ACB9-0947-8068-D0BA985359E6}"/>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3" name="Footer Placeholder 2">
            <a:extLst>
              <a:ext uri="{FF2B5EF4-FFF2-40B4-BE49-F238E27FC236}">
                <a16:creationId xmlns:a16="http://schemas.microsoft.com/office/drawing/2014/main" id="{1D6F8698-DF69-CB18-ADE5-5A51EAB694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69C97AC-9458-D58F-4E3F-EED0F797E85C}"/>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10944206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C150-018B-0C56-CDD0-8A237BCA6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9EE49-8B0C-EDE8-8BC5-ACA026DFEC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22A1CB-8871-5574-D3E7-05AB3C176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5D6038-B93A-01F7-016F-628016057F4A}"/>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6" name="Footer Placeholder 5">
            <a:extLst>
              <a:ext uri="{FF2B5EF4-FFF2-40B4-BE49-F238E27FC236}">
                <a16:creationId xmlns:a16="http://schemas.microsoft.com/office/drawing/2014/main" id="{C5D22539-1022-ABD1-11E5-8772A2886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F9C179-B44E-E91A-F535-B828C52062D1}"/>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17959866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3EC2-7D48-B2C8-348F-19F1AF180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E79A5F-DE31-CBDE-BBDE-F51EB798A7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54747-E709-8163-A514-98EB12FFA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50C9E-67D2-55D5-8AE8-8CDB6F68D492}"/>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6" name="Footer Placeholder 5">
            <a:extLst>
              <a:ext uri="{FF2B5EF4-FFF2-40B4-BE49-F238E27FC236}">
                <a16:creationId xmlns:a16="http://schemas.microsoft.com/office/drawing/2014/main" id="{FC17AD3F-0BBF-0313-C508-4847CA59A5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5F0C2-C88B-0F02-761B-22A488C293A7}"/>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791761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91C8-EA4A-C05E-4201-2007A0445A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737BCD-429A-411A-97C1-71F7686703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18D5E-33B8-DA2E-B3AE-DCFCBD78D46B}"/>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5" name="Footer Placeholder 4">
            <a:extLst>
              <a:ext uri="{FF2B5EF4-FFF2-40B4-BE49-F238E27FC236}">
                <a16:creationId xmlns:a16="http://schemas.microsoft.com/office/drawing/2014/main" id="{3FA4C4CF-7047-C353-42B1-C99CB51A3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61062-737D-F1D9-A514-99E0DE1A649B}"/>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229927431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EB0DE7-1A94-15C0-8664-A904951C07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F4E0B-4E39-4D66-89EF-18DFAE0CE2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90E73-58CA-7F3E-D264-554C2E7C9C4B}"/>
              </a:ext>
            </a:extLst>
          </p:cNvPr>
          <p:cNvSpPr>
            <a:spLocks noGrp="1"/>
          </p:cNvSpPr>
          <p:nvPr>
            <p:ph type="dt" sz="half" idx="10"/>
          </p:nvPr>
        </p:nvSpPr>
        <p:spPr/>
        <p:txBody>
          <a:bodyPr/>
          <a:lstStyle/>
          <a:p>
            <a:fld id="{D0146E57-8931-4A49-9649-E15707522864}" type="datetimeFigureOut">
              <a:rPr lang="en-US" smtClean="0"/>
              <a:t>8/1/2024</a:t>
            </a:fld>
            <a:endParaRPr lang="en-US"/>
          </a:p>
        </p:txBody>
      </p:sp>
      <p:sp>
        <p:nvSpPr>
          <p:cNvPr id="5" name="Footer Placeholder 4">
            <a:extLst>
              <a:ext uri="{FF2B5EF4-FFF2-40B4-BE49-F238E27FC236}">
                <a16:creationId xmlns:a16="http://schemas.microsoft.com/office/drawing/2014/main" id="{CE43778A-E62C-947E-684D-DCE5926EB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008B0-2872-F681-CA55-D7C74A2E08CE}"/>
              </a:ext>
            </a:extLst>
          </p:cNvPr>
          <p:cNvSpPr>
            <a:spLocks noGrp="1"/>
          </p:cNvSpPr>
          <p:nvPr>
            <p:ph type="sldNum" sz="quarter" idx="12"/>
          </p:nvPr>
        </p:nvSpPr>
        <p:spPr/>
        <p:txBody>
          <a:bodyPr/>
          <a:lstStyle/>
          <a:p>
            <a:fld id="{6844C211-F912-4D6D-820A-2C3C1161AE88}" type="slidenum">
              <a:rPr lang="en-US" smtClean="0"/>
              <a:t>‹#›</a:t>
            </a:fld>
            <a:endParaRPr lang="en-US"/>
          </a:p>
        </p:txBody>
      </p:sp>
    </p:spTree>
    <p:extLst>
      <p:ext uri="{BB962C8B-B14F-4D97-AF65-F5344CB8AC3E}">
        <p14:creationId xmlns:p14="http://schemas.microsoft.com/office/powerpoint/2010/main" val="36629402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913509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err="1">
                <a:solidFill>
                  <a:schemeClr val="bg1"/>
                </a:solidFill>
                <a:latin typeface="Montserrat Light" pitchFamily="2" charset="77"/>
              </a:rPr>
              <a:t>ncdotcom</a:t>
            </a:r>
            <a:endParaRPr lang="en-US" sz="1300"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38762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pic>
        <p:nvPicPr>
          <p:cNvPr id="13" name="Picture 12">
            <a:extLst>
              <a:ext uri="{FF2B5EF4-FFF2-40B4-BE49-F238E27FC236}">
                <a16:creationId xmlns:a16="http://schemas.microsoft.com/office/drawing/2014/main" id="{47A97690-2896-4215-B5A7-D7E94E60143A}"/>
              </a:ext>
            </a:extLst>
          </p:cNvPr>
          <p:cNvPicPr>
            <a:picLocks noChangeAspect="1"/>
          </p:cNvPicPr>
          <p:nvPr userDrawn="1"/>
        </p:nvPicPr>
        <p:blipFill rotWithShape="1">
          <a:blip r:embed="rId6"/>
          <a:srcRect l="1691" r="1691" b="23094"/>
          <a:stretch/>
        </p:blipFill>
        <p:spPr>
          <a:xfrm>
            <a:off x="0" y="0"/>
            <a:ext cx="12192000" cy="5276850"/>
          </a:xfrm>
          <a:prstGeom prst="rect">
            <a:avLst/>
          </a:prstGeom>
        </p:spPr>
      </p:pic>
      <p:sp>
        <p:nvSpPr>
          <p:cNvPr id="14" name="Rectangle 13">
            <a:extLst>
              <a:ext uri="{FF2B5EF4-FFF2-40B4-BE49-F238E27FC236}">
                <a16:creationId xmlns:a16="http://schemas.microsoft.com/office/drawing/2014/main" id="{04F63DAB-0BF4-4035-A627-5113FCDC5927}"/>
              </a:ext>
            </a:extLst>
          </p:cNvPr>
          <p:cNvSpPr/>
          <p:nvPr userDrawn="1"/>
        </p:nvSpPr>
        <p:spPr>
          <a:xfrm>
            <a:off x="0" y="5279183"/>
            <a:ext cx="12192000" cy="1578817"/>
          </a:xfrm>
          <a:prstGeom prst="rect">
            <a:avLst/>
          </a:prstGeom>
          <a:solidFill>
            <a:srgbClr val="FFFFFF"/>
          </a:solidFill>
          <a:ln w="12700" cap="flat" cmpd="sng" algn="ctr">
            <a:noFill/>
            <a:prstDash val="solid"/>
            <a:miter lim="800000"/>
          </a:ln>
          <a:effectLst/>
        </p:spPr>
        <p:txBody>
          <a:bodyPr rtlCol="0" anchor="t"/>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sym typeface="Trebuchet MS" panose="020B0603020202020204" pitchFamily="34" charset="0"/>
            </a:endParaRPr>
          </a:p>
        </p:txBody>
      </p:sp>
      <p:pic>
        <p:nvPicPr>
          <p:cNvPr id="15" name="Picture 14">
            <a:extLst>
              <a:ext uri="{FF2B5EF4-FFF2-40B4-BE49-F238E27FC236}">
                <a16:creationId xmlns:a16="http://schemas.microsoft.com/office/drawing/2014/main" id="{1C286601-D41C-49CF-B6B9-A1B97947E89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sp>
        <p:nvSpPr>
          <p:cNvPr id="16" name="Rectangle 15">
            <a:extLst>
              <a:ext uri="{FF2B5EF4-FFF2-40B4-BE49-F238E27FC236}">
                <a16:creationId xmlns:a16="http://schemas.microsoft.com/office/drawing/2014/main" id="{DD45D6E8-D176-44BF-A559-CD7C2C354C20}"/>
              </a:ext>
            </a:extLst>
          </p:cNvPr>
          <p:cNvSpPr/>
          <p:nvPr userDrawn="1"/>
        </p:nvSpPr>
        <p:spPr bwMode="black">
          <a:xfrm>
            <a:off x="630936" y="626200"/>
            <a:ext cx="8125200" cy="5529600"/>
          </a:xfrm>
          <a:prstGeom prst="rect">
            <a:avLst/>
          </a:prstGeom>
          <a:gradFill>
            <a:gsLst>
              <a:gs pos="0">
                <a:srgbClr val="387AAB">
                  <a:alpha val="80000"/>
                </a:srgbClr>
              </a:gs>
              <a:gs pos="100000">
                <a:srgbClr val="387AAB">
                  <a:alpha val="80000"/>
                </a:srgbClr>
              </a:gs>
            </a:gsLst>
            <a:lin ang="8100000" scaled="1"/>
          </a:gradFill>
          <a:ln w="10795" cap="flat" cmpd="sng" algn="ctr">
            <a:noFill/>
            <a:prstDash val="solid"/>
          </a:ln>
          <a:effectLst/>
        </p:spPr>
        <p:txBody>
          <a:bodyPr wrap="square" rtlCol="0" anchor="t">
            <a:noAutofit/>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prstClr val="white"/>
              </a:solidFill>
              <a:effectLst/>
              <a:uLnTx/>
              <a:uFillTx/>
              <a:cs typeface="Arial" panose="020B0604020202020204" pitchFamily="34" charset="0"/>
              <a:sym typeface="Trebuchet MS" panose="020B0603020202020204" pitchFamily="34" charset="0"/>
            </a:endParaRPr>
          </a:p>
        </p:txBody>
      </p:sp>
      <p:sp>
        <p:nvSpPr>
          <p:cNvPr id="5" name="Text Placeholder 4">
            <a:extLst>
              <a:ext uri="{FF2B5EF4-FFF2-40B4-BE49-F238E27FC236}">
                <a16:creationId xmlns:a16="http://schemas.microsoft.com/office/drawing/2014/main" id="{83838DC2-FF30-4372-B324-C20FDADD32D1}"/>
              </a:ext>
            </a:extLst>
          </p:cNvPr>
          <p:cNvSpPr>
            <a:spLocks noGrp="1"/>
          </p:cNvSpPr>
          <p:nvPr>
            <p:ph type="body" sz="quarter" idx="10" hasCustomPrompt="1"/>
          </p:nvPr>
        </p:nvSpPr>
        <p:spPr>
          <a:xfrm>
            <a:off x="1117415" y="6207841"/>
            <a:ext cx="6868800" cy="327148"/>
          </a:xfrm>
          <a:prstGeom prst="rect">
            <a:avLst/>
          </a:prstGeom>
        </p:spPr>
        <p:txBody>
          <a:bodyPr vert="horz" wrap="square" lIns="91440" tIns="45720" rIns="91440" bIns="45720" anchor="ctr" anchorCtr="0">
            <a:noAutofit/>
          </a:bodyPr>
          <a:lstStyle>
            <a:lvl1pPr>
              <a:spcBef>
                <a:spcPts val="750"/>
              </a:spcBef>
              <a:spcAft>
                <a:spcPts val="0"/>
              </a:spcAft>
              <a:defRPr b="1" cap="all" baseline="0">
                <a:solidFill>
                  <a:srgbClr val="3E7D96"/>
                </a:solidFill>
              </a:defRPr>
            </a:lvl1pPr>
          </a:lstStyle>
          <a:p>
            <a:pPr lvl="0"/>
            <a:r>
              <a:rPr lang="en-US"/>
              <a:t>Click to edit date/place</a:t>
            </a:r>
          </a:p>
        </p:txBody>
      </p:sp>
      <p:sp>
        <p:nvSpPr>
          <p:cNvPr id="20" name="Subtitle 2">
            <a:extLst>
              <a:ext uri="{FF2B5EF4-FFF2-40B4-BE49-F238E27FC236}">
                <a16:creationId xmlns:a16="http://schemas.microsoft.com/office/drawing/2014/main" id="{3B943F76-FD9F-4FC4-A78F-5C296B275223}"/>
              </a:ext>
            </a:extLst>
          </p:cNvPr>
          <p:cNvSpPr>
            <a:spLocks noGrp="1"/>
          </p:cNvSpPr>
          <p:nvPr>
            <p:ph type="subTitle" idx="1" hasCustomPrompt="1"/>
          </p:nvPr>
        </p:nvSpPr>
        <p:spPr>
          <a:xfrm>
            <a:off x="1117415" y="5495706"/>
            <a:ext cx="6868800" cy="436195"/>
          </a:xfrm>
        </p:spPr>
        <p:txBody>
          <a:bodyPr vert="horz" lIns="91440" tIns="45720" rIns="91440" bIns="45720" rtlCol="0" anchor="ctr">
            <a:noAutofit/>
          </a:bodyPr>
          <a:lstStyle>
            <a:lvl1pPr>
              <a:defRPr kumimoji="0" lang="en-US" sz="1600" b="0" i="0" u="none" strike="noStrike" cap="none" spc="0" normalizeH="0" baseline="0" dirty="0">
                <a:ln>
                  <a:noFill/>
                </a:ln>
                <a:solidFill>
                  <a:srgbClr val="FFFFFF"/>
                </a:solidFill>
                <a:effectLst/>
                <a:uLnTx/>
                <a:uFillTx/>
                <a:latin typeface="Arial" panose="020B0604020202020204"/>
                <a:cs typeface="Arial" panose="020B0604020202020204" pitchFamily="34" charset="0"/>
              </a:defRPr>
            </a:lvl1pPr>
          </a:lstStyle>
          <a:p>
            <a:pPr marR="0" lvl="0" defTabSz="685800" fontAlgn="auto">
              <a:spcBef>
                <a:spcPts val="750"/>
              </a:spcBef>
              <a:spcAft>
                <a:spcPts val="0"/>
              </a:spcAft>
              <a:buClrTx/>
              <a:buSzTx/>
              <a:buNone/>
              <a:tabLst/>
            </a:pPr>
            <a:r>
              <a:rPr lang="en-US"/>
              <a:t>Subtitle or Presenter’s Name</a:t>
            </a:r>
          </a:p>
        </p:txBody>
      </p:sp>
      <p:sp>
        <p:nvSpPr>
          <p:cNvPr id="21" name="Title 1">
            <a:extLst>
              <a:ext uri="{FF2B5EF4-FFF2-40B4-BE49-F238E27FC236}">
                <a16:creationId xmlns:a16="http://schemas.microsoft.com/office/drawing/2014/main" id="{F22AEB47-2E28-484B-8ECB-EED72C07AD11}"/>
              </a:ext>
            </a:extLst>
          </p:cNvPr>
          <p:cNvSpPr>
            <a:spLocks noGrp="1"/>
          </p:cNvSpPr>
          <p:nvPr>
            <p:ph type="ctrTitle" hasCustomPrompt="1"/>
          </p:nvPr>
        </p:nvSpPr>
        <p:spPr>
          <a:xfrm>
            <a:off x="1117415" y="1886242"/>
            <a:ext cx="6868800" cy="3138423"/>
          </a:xfrm>
          <a:prstGeom prst="rect">
            <a:avLst/>
          </a:prstGeom>
        </p:spPr>
        <p:txBody>
          <a:bodyPr vert="horz" lIns="91440" tIns="45720" rIns="91440" bIns="45720" rtlCol="0" anchor="b">
            <a:normAutofit/>
          </a:bodyPr>
          <a:lstStyle>
            <a:lvl1pPr>
              <a:defRPr lang="en-US" sz="5400" dirty="0">
                <a:solidFill>
                  <a:srgbClr val="FFFFFF"/>
                </a:solidFill>
                <a:latin typeface="Arial" panose="020B0604020202020204"/>
                <a:cs typeface="Arial" panose="020B0604020202020204" pitchFamily="34" charset="0"/>
              </a:defRPr>
            </a:lvl1pPr>
          </a:lstStyle>
          <a:p>
            <a:pPr marL="0" marR="0" lvl="0" indent="0" defTabSz="685800" fontAlgn="auto">
              <a:lnSpc>
                <a:spcPct val="93000"/>
              </a:lnSpc>
              <a:spcAft>
                <a:spcPts val="0"/>
              </a:spcAft>
              <a:buClrTx/>
              <a:buSzTx/>
              <a:buFontTx/>
              <a:tabLst/>
            </a:pPr>
            <a:r>
              <a:rPr lang="en-US"/>
              <a:t>Presentation Title Goes Here</a:t>
            </a:r>
          </a:p>
        </p:txBody>
      </p:sp>
      <p:pic>
        <p:nvPicPr>
          <p:cNvPr id="22" name="Picture 21">
            <a:extLst>
              <a:ext uri="{FF2B5EF4-FFF2-40B4-BE49-F238E27FC236}">
                <a16:creationId xmlns:a16="http://schemas.microsoft.com/office/drawing/2014/main" id="{7E160663-A6DD-45B8-8497-D194660CF2EE}"/>
              </a:ext>
            </a:extLst>
          </p:cNvPr>
          <p:cNvPicPr>
            <a:picLocks noChangeAspect="1"/>
          </p:cNvPicPr>
          <p:nvPr userDrawn="1"/>
        </p:nvPicPr>
        <p:blipFill>
          <a:blip r:embed="rId8"/>
          <a:stretch>
            <a:fillRect/>
          </a:stretch>
        </p:blipFill>
        <p:spPr>
          <a:xfrm>
            <a:off x="1014689" y="882779"/>
            <a:ext cx="3354246" cy="782657"/>
          </a:xfrm>
          <a:prstGeom prst="rect">
            <a:avLst/>
          </a:prstGeom>
        </p:spPr>
      </p:pic>
    </p:spTree>
    <p:extLst>
      <p:ext uri="{BB962C8B-B14F-4D97-AF65-F5344CB8AC3E}">
        <p14:creationId xmlns:p14="http://schemas.microsoft.com/office/powerpoint/2010/main" val="2406341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775820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pic>
        <p:nvPicPr>
          <p:cNvPr id="26" name="Picture 25">
            <a:extLst>
              <a:ext uri="{FF2B5EF4-FFF2-40B4-BE49-F238E27FC236}">
                <a16:creationId xmlns:a16="http://schemas.microsoft.com/office/drawing/2014/main" id="{B6CD8B38-2176-414C-8CFB-1D514E62C4B5}"/>
              </a:ext>
            </a:extLst>
          </p:cNvPr>
          <p:cNvPicPr>
            <a:picLocks noChangeAspect="1"/>
          </p:cNvPicPr>
          <p:nvPr userDrawn="1"/>
        </p:nvPicPr>
        <p:blipFill rotWithShape="1">
          <a:blip r:embed="rId6"/>
          <a:srcRect l="1691" r="1691" b="23094"/>
          <a:stretch/>
        </p:blipFill>
        <p:spPr>
          <a:xfrm>
            <a:off x="0" y="0"/>
            <a:ext cx="12192000" cy="5276850"/>
          </a:xfrm>
          <a:prstGeom prst="rect">
            <a:avLst/>
          </a:prstGeom>
        </p:spPr>
      </p:pic>
      <p:sp>
        <p:nvSpPr>
          <p:cNvPr id="27" name="Rectangle 26">
            <a:extLst>
              <a:ext uri="{FF2B5EF4-FFF2-40B4-BE49-F238E27FC236}">
                <a16:creationId xmlns:a16="http://schemas.microsoft.com/office/drawing/2014/main" id="{81CAD7B4-A0C2-40F9-A342-0D2BFBFAC0EF}"/>
              </a:ext>
            </a:extLst>
          </p:cNvPr>
          <p:cNvSpPr/>
          <p:nvPr userDrawn="1"/>
        </p:nvSpPr>
        <p:spPr>
          <a:xfrm>
            <a:off x="0" y="5279183"/>
            <a:ext cx="12192000" cy="1578817"/>
          </a:xfrm>
          <a:prstGeom prst="rect">
            <a:avLst/>
          </a:prstGeom>
          <a:solidFill>
            <a:srgbClr val="FFFFFF"/>
          </a:solidFill>
          <a:ln w="12700" cap="flat" cmpd="sng" algn="ctr">
            <a:noFill/>
            <a:prstDash val="solid"/>
            <a:miter lim="800000"/>
          </a:ln>
          <a:effectLst/>
        </p:spPr>
        <p:txBody>
          <a:bodyPr rtlCol="0" anchor="t"/>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sym typeface="Trebuchet MS" panose="020B0603020202020204" pitchFamily="34" charset="0"/>
            </a:endParaRPr>
          </a:p>
        </p:txBody>
      </p:sp>
      <p:pic>
        <p:nvPicPr>
          <p:cNvPr id="29" name="Picture 28">
            <a:extLst>
              <a:ext uri="{FF2B5EF4-FFF2-40B4-BE49-F238E27FC236}">
                <a16:creationId xmlns:a16="http://schemas.microsoft.com/office/drawing/2014/main" id="{863B9E8B-AF03-4EE3-948A-DC3563F19CF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sp>
        <p:nvSpPr>
          <p:cNvPr id="32" name="Rectangle 31">
            <a:extLst>
              <a:ext uri="{FF2B5EF4-FFF2-40B4-BE49-F238E27FC236}">
                <a16:creationId xmlns:a16="http://schemas.microsoft.com/office/drawing/2014/main" id="{87025969-6478-4082-900B-BD239659E7C9}"/>
              </a:ext>
            </a:extLst>
          </p:cNvPr>
          <p:cNvSpPr/>
          <p:nvPr userDrawn="1"/>
        </p:nvSpPr>
        <p:spPr bwMode="black">
          <a:xfrm>
            <a:off x="630936" y="626200"/>
            <a:ext cx="8125200" cy="5529600"/>
          </a:xfrm>
          <a:prstGeom prst="rect">
            <a:avLst/>
          </a:prstGeom>
          <a:gradFill>
            <a:gsLst>
              <a:gs pos="0">
                <a:srgbClr val="D16B2B">
                  <a:alpha val="80000"/>
                </a:srgbClr>
              </a:gs>
              <a:gs pos="100000">
                <a:srgbClr val="D16B2B">
                  <a:alpha val="80000"/>
                </a:srgbClr>
              </a:gs>
            </a:gsLst>
            <a:lin ang="8100000" scaled="1"/>
          </a:gradFill>
          <a:ln w="10795" cap="flat" cmpd="sng" algn="ctr">
            <a:noFill/>
            <a:prstDash val="solid"/>
          </a:ln>
          <a:effectLst/>
        </p:spPr>
        <p:txBody>
          <a:bodyPr wrap="square" rtlCol="0" anchor="t">
            <a:noAutofit/>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prstClr val="white"/>
              </a:solidFill>
              <a:effectLst/>
              <a:uLnTx/>
              <a:uFillTx/>
              <a:cs typeface="Arial" panose="020B0604020202020204" pitchFamily="34" charset="0"/>
              <a:sym typeface="Trebuchet MS" panose="020B0603020202020204" pitchFamily="34" charset="0"/>
            </a:endParaRPr>
          </a:p>
        </p:txBody>
      </p:sp>
      <p:sp>
        <p:nvSpPr>
          <p:cNvPr id="19"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1117415" y="5495706"/>
            <a:ext cx="6868800" cy="436195"/>
          </a:xfrm>
        </p:spPr>
        <p:txBody>
          <a:bodyPr vert="horz" lIns="91440" tIns="45720" rIns="91440" bIns="45720" rtlCol="0" anchor="ctr">
            <a:noAutofit/>
          </a:bodyPr>
          <a:lstStyle>
            <a:lvl1pPr>
              <a:defRPr kumimoji="0" lang="en-US" sz="1600" b="0" i="0" u="none" strike="noStrike" cap="none" spc="0" normalizeH="0" baseline="0" dirty="0">
                <a:ln>
                  <a:noFill/>
                </a:ln>
                <a:solidFill>
                  <a:srgbClr val="FFFFFF"/>
                </a:solidFill>
                <a:effectLst/>
                <a:uLnTx/>
                <a:uFillTx/>
                <a:latin typeface="Arial" panose="020B0604020202020204"/>
                <a:cs typeface="Arial" panose="020B0604020202020204" pitchFamily="34" charset="0"/>
              </a:defRPr>
            </a:lvl1pPr>
          </a:lstStyle>
          <a:p>
            <a:pPr marR="0" lvl="0" defTabSz="685800" fontAlgn="auto">
              <a:spcBef>
                <a:spcPts val="750"/>
              </a:spcBef>
              <a:spcAft>
                <a:spcPts val="0"/>
              </a:spcAft>
              <a:buClrTx/>
              <a:buSzTx/>
              <a:buNone/>
              <a:tabLst/>
            </a:pPr>
            <a:r>
              <a:rPr lang="en-US"/>
              <a:t>Subtitle or Presenter’s Name</a:t>
            </a:r>
          </a:p>
        </p:txBody>
      </p:sp>
      <p:sp>
        <p:nvSpPr>
          <p:cNvPr id="17"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1117415" y="1886242"/>
            <a:ext cx="6868800" cy="3138423"/>
          </a:xfrm>
          <a:prstGeom prst="rect">
            <a:avLst/>
          </a:prstGeom>
        </p:spPr>
        <p:txBody>
          <a:bodyPr vert="horz" lIns="91440" tIns="45720" rIns="91440" bIns="45720" rtlCol="0" anchor="b">
            <a:normAutofit/>
          </a:bodyPr>
          <a:lstStyle>
            <a:lvl1pPr>
              <a:defRPr lang="en-US" sz="5400" dirty="0">
                <a:solidFill>
                  <a:srgbClr val="FFFFFF"/>
                </a:solidFill>
                <a:latin typeface="Arial" panose="020B0604020202020204"/>
                <a:cs typeface="Arial" panose="020B0604020202020204" pitchFamily="34" charset="0"/>
              </a:defRPr>
            </a:lvl1pPr>
          </a:lstStyle>
          <a:p>
            <a:pPr marL="0" marR="0" lvl="0" indent="0" defTabSz="685800" fontAlgn="auto">
              <a:lnSpc>
                <a:spcPct val="93000"/>
              </a:lnSpc>
              <a:spcAft>
                <a:spcPts val="0"/>
              </a:spcAft>
              <a:buClrTx/>
              <a:buSzTx/>
              <a:buFontTx/>
              <a:tabLst/>
            </a:pPr>
            <a:r>
              <a:rPr lang="en-US"/>
              <a:t>Presentation Title Goes Here</a:t>
            </a:r>
          </a:p>
        </p:txBody>
      </p:sp>
      <p:pic>
        <p:nvPicPr>
          <p:cNvPr id="36" name="Picture 35">
            <a:extLst>
              <a:ext uri="{FF2B5EF4-FFF2-40B4-BE49-F238E27FC236}">
                <a16:creationId xmlns:a16="http://schemas.microsoft.com/office/drawing/2014/main" id="{78CEE48D-B74F-448E-AB42-10DBDE1BAC1E}"/>
              </a:ext>
            </a:extLst>
          </p:cNvPr>
          <p:cNvPicPr>
            <a:picLocks noChangeAspect="1"/>
          </p:cNvPicPr>
          <p:nvPr userDrawn="1"/>
        </p:nvPicPr>
        <p:blipFill>
          <a:blip r:embed="rId8"/>
          <a:stretch>
            <a:fillRect/>
          </a:stretch>
        </p:blipFill>
        <p:spPr>
          <a:xfrm>
            <a:off x="1014689" y="882779"/>
            <a:ext cx="3354246" cy="782657"/>
          </a:xfrm>
          <a:prstGeom prst="rect">
            <a:avLst/>
          </a:prstGeom>
        </p:spPr>
      </p:pic>
      <p:sp>
        <p:nvSpPr>
          <p:cNvPr id="13" name="Text Placeholder 4">
            <a:extLst>
              <a:ext uri="{FF2B5EF4-FFF2-40B4-BE49-F238E27FC236}">
                <a16:creationId xmlns:a16="http://schemas.microsoft.com/office/drawing/2014/main" id="{4DF99420-8C13-41D6-B575-2D7474C735F5}"/>
              </a:ext>
            </a:extLst>
          </p:cNvPr>
          <p:cNvSpPr>
            <a:spLocks noGrp="1"/>
          </p:cNvSpPr>
          <p:nvPr>
            <p:ph type="body" sz="quarter" idx="10" hasCustomPrompt="1"/>
          </p:nvPr>
        </p:nvSpPr>
        <p:spPr>
          <a:xfrm>
            <a:off x="1117415" y="6207841"/>
            <a:ext cx="6868800" cy="327148"/>
          </a:xfrm>
          <a:prstGeom prst="rect">
            <a:avLst/>
          </a:prstGeom>
        </p:spPr>
        <p:txBody>
          <a:bodyPr vert="horz" wrap="square" lIns="91440" tIns="45720" rIns="91440" bIns="45720" anchor="ctr" anchorCtr="0">
            <a:noAutofit/>
          </a:bodyPr>
          <a:lstStyle>
            <a:lvl1pPr>
              <a:spcBef>
                <a:spcPts val="750"/>
              </a:spcBef>
              <a:spcAft>
                <a:spcPts val="0"/>
              </a:spcAft>
              <a:defRPr b="1" cap="all" baseline="0">
                <a:solidFill>
                  <a:srgbClr val="3E7D96"/>
                </a:solidFill>
              </a:defRPr>
            </a:lvl1pPr>
          </a:lstStyle>
          <a:p>
            <a:pPr lvl="0"/>
            <a:r>
              <a:rPr lang="en-US"/>
              <a:t>Click to edit date/place</a:t>
            </a:r>
          </a:p>
        </p:txBody>
      </p:sp>
    </p:spTree>
    <p:extLst>
      <p:ext uri="{BB962C8B-B14F-4D97-AF65-F5344CB8AC3E}">
        <p14:creationId xmlns:p14="http://schemas.microsoft.com/office/powerpoint/2010/main" val="3084103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 Two Lines">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838455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44A00249-D8A0-3343-B19E-68625B02029C}"/>
              </a:ext>
            </a:extLst>
          </p:cNvPr>
          <p:cNvPicPr>
            <a:picLocks noChangeAspect="1"/>
          </p:cNvPicPr>
          <p:nvPr userDrawn="1"/>
        </p:nvPicPr>
        <p:blipFill rotWithShape="1">
          <a:blip r:embed="rId5"/>
          <a:srcRect l="1691" r="1691" b="50"/>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13C1FC18-F599-DF42-9655-AD1F8F83626C}"/>
              </a:ext>
            </a:extLst>
          </p:cNvPr>
          <p:cNvSpPr/>
          <p:nvPr userDrawn="1"/>
        </p:nvSpPr>
        <p:spPr>
          <a:xfrm>
            <a:off x="1" y="5655302"/>
            <a:ext cx="12192000" cy="120269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n-lt"/>
              <a:ea typeface="+mn-ea"/>
              <a:cs typeface="+mn-cs"/>
              <a:sym typeface="Arial" panose="020B0604020202020204" pitchFamily="34" charset="0"/>
            </a:endParaRPr>
          </a:p>
        </p:txBody>
      </p:sp>
      <p:sp>
        <p:nvSpPr>
          <p:cNvPr id="25" name="Subtitle 2">
            <a:extLst>
              <a:ext uri="{FF2B5EF4-FFF2-40B4-BE49-F238E27FC236}">
                <a16:creationId xmlns:a16="http://schemas.microsoft.com/office/drawing/2014/main" id="{80B9BDC4-E1FD-254D-AC77-C53F0F696A9C}"/>
              </a:ext>
            </a:extLst>
          </p:cNvPr>
          <p:cNvSpPr txBox="1">
            <a:spLocks/>
          </p:cNvSpPr>
          <p:nvPr userDrawn="1"/>
        </p:nvSpPr>
        <p:spPr>
          <a:xfrm rot="16200000">
            <a:off x="9568065" y="2507875"/>
            <a:ext cx="4845327" cy="5614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a:latin typeface="+mn-lt"/>
                <a:ea typeface="+mn-ea"/>
                <a:cs typeface="+mn-cs"/>
                <a:sym typeface="Arial" panose="020B0604020202020204" pitchFamily="34" charset="0"/>
              </a:rPr>
              <a:t>Connecting people, products and places safely and efficiently</a:t>
            </a:r>
          </a:p>
        </p:txBody>
      </p:sp>
      <p:sp>
        <p:nvSpPr>
          <p:cNvPr id="26" name="Rectangle 25">
            <a:extLst>
              <a:ext uri="{FF2B5EF4-FFF2-40B4-BE49-F238E27FC236}">
                <a16:creationId xmlns:a16="http://schemas.microsoft.com/office/drawing/2014/main" id="{5BE6037F-DD09-DA44-9E62-3303845A3766}"/>
              </a:ext>
            </a:extLst>
          </p:cNvPr>
          <p:cNvSpPr/>
          <p:nvPr userDrawn="1"/>
        </p:nvSpPr>
        <p:spPr>
          <a:xfrm>
            <a:off x="11692001" y="5346189"/>
            <a:ext cx="352548" cy="310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n-lt"/>
              <a:ea typeface="+mn-ea"/>
              <a:cs typeface="+mn-cs"/>
              <a:sym typeface="Arial" panose="020B0604020202020204" pitchFamily="34" charset="0"/>
            </a:endParaRPr>
          </a:p>
        </p:txBody>
      </p:sp>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vert="horz" anchor="b">
            <a:noAutofit/>
          </a:bodyPr>
          <a:lstStyle>
            <a:lvl1pPr algn="l">
              <a:defRPr sz="3800" b="0">
                <a:solidFill>
                  <a:schemeClr val="bg1"/>
                </a:solidFill>
                <a:latin typeface="+mj-lt"/>
                <a:ea typeface="+mj-ea"/>
                <a:cs typeface="+mj-cs"/>
                <a:sym typeface="Arial" panose="020B0604020202020204" pitchFamily="34" charset="0"/>
              </a:defRPr>
            </a:lvl1pPr>
          </a:lstStyle>
          <a:p>
            <a:r>
              <a:rPr lang="en-US"/>
              <a:t>Presentation Title</a:t>
            </a:r>
            <a:br>
              <a:rPr lang="en-US"/>
            </a:br>
            <a:r>
              <a:rPr lang="en-US"/>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1655762"/>
          </a:xfrm>
        </p:spPr>
        <p:txBody>
          <a:bodyPr vert="horz" lIns="91440" tIns="45720" rIns="91440" bIns="45720" rtlCol="0">
            <a:noAutofit/>
          </a:bodyPr>
          <a:lstStyle>
            <a:lvl1pPr>
              <a:defRPr kumimoji="0" lang="en-US" sz="18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6"/>
          <a:stretch>
            <a:fillRect/>
          </a:stretch>
        </p:blipFill>
        <p:spPr>
          <a:xfrm>
            <a:off x="546711" y="926860"/>
            <a:ext cx="3354246" cy="782657"/>
          </a:xfrm>
          <a:prstGeom prst="rect">
            <a:avLst/>
          </a:prstGeom>
        </p:spPr>
      </p:pic>
    </p:spTree>
    <p:extLst>
      <p:ext uri="{BB962C8B-B14F-4D97-AF65-F5344CB8AC3E}">
        <p14:creationId xmlns:p14="http://schemas.microsoft.com/office/powerpoint/2010/main" val="2543564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638920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11930941-F86E-E842-9AD8-431D19B9D99D}"/>
              </a:ext>
            </a:extLst>
          </p:cNvPr>
          <p:cNvPicPr>
            <a:picLocks noChangeAspect="1"/>
          </p:cNvPicPr>
          <p:nvPr userDrawn="1"/>
        </p:nvPicPr>
        <p:blipFill rotWithShape="1">
          <a:blip r:embed="rId5"/>
          <a:srcRect l="1691" r="1691" b="50"/>
          <a:stretch/>
        </p:blipFill>
        <p:spPr>
          <a:xfrm>
            <a:off x="0" y="0"/>
            <a:ext cx="12192000" cy="6858000"/>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vert="horz" anchor="b">
            <a:noAutofit/>
          </a:bodyPr>
          <a:lstStyle>
            <a:lvl1pPr algn="ctr">
              <a:defRPr sz="3800" b="0">
                <a:solidFill>
                  <a:schemeClr val="bg1"/>
                </a:solidFill>
                <a:latin typeface="+mj-lt"/>
                <a:ea typeface="+mj-ea"/>
                <a:cs typeface="+mj-cs"/>
                <a:sym typeface="Arial" panose="020B0604020202020204" pitchFamily="34" charset="0"/>
              </a:defRPr>
            </a:lvl1pPr>
          </a:lstStyle>
          <a:p>
            <a:r>
              <a:rPr lang="en-US"/>
              <a:t>Section Slide</a:t>
            </a:r>
          </a:p>
        </p:txBody>
      </p:sp>
      <p:sp>
        <p:nvSpPr>
          <p:cNvPr id="8" name="Rectangle 7">
            <a:extLst>
              <a:ext uri="{FF2B5EF4-FFF2-40B4-BE49-F238E27FC236}">
                <a16:creationId xmlns:a16="http://schemas.microsoft.com/office/drawing/2014/main" id="{69700245-4C4B-C242-A1CA-8F1FB3C0412A}"/>
              </a:ext>
            </a:extLst>
          </p:cNvPr>
          <p:cNvSpPr/>
          <p:nvPr userDrawn="1"/>
        </p:nvSpPr>
        <p:spPr>
          <a:xfrm>
            <a:off x="3738880" y="3732704"/>
            <a:ext cx="4714240" cy="107776"/>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2006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Slide 1">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407256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vert="horz" anchor="b">
            <a:noAutofit/>
          </a:bodyPr>
          <a:lstStyle>
            <a:lvl1pPr algn="ctr">
              <a:defRPr sz="3800" b="0">
                <a:solidFill>
                  <a:schemeClr val="tx1"/>
                </a:solidFill>
                <a:latin typeface="+mj-lt"/>
                <a:ea typeface="+mj-ea"/>
                <a:cs typeface="+mj-cs"/>
                <a:sym typeface="Arial" panose="020B0604020202020204" pitchFamily="34" charset="0"/>
              </a:defRPr>
            </a:lvl1pPr>
          </a:lstStyle>
          <a:p>
            <a:r>
              <a:rPr lang="en-US"/>
              <a:t>Section Slide</a:t>
            </a: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5"/>
          <a:srcRect t="26952" b="55511"/>
          <a:stretch/>
        </p:blipFill>
        <p:spPr>
          <a:xfrm>
            <a:off x="0" y="5655301"/>
            <a:ext cx="12192000" cy="1202699"/>
          </a:xfrm>
          <a:prstGeom prst="rect">
            <a:avLst/>
          </a:prstGeom>
          <a:solidFill>
            <a:schemeClr val="accent5"/>
          </a:solidFill>
        </p:spPr>
      </p:pic>
      <p:sp>
        <p:nvSpPr>
          <p:cNvPr id="6" name="Rectangle 5">
            <a:extLst>
              <a:ext uri="{FF2B5EF4-FFF2-40B4-BE49-F238E27FC236}">
                <a16:creationId xmlns:a16="http://schemas.microsoft.com/office/drawing/2014/main" id="{69700245-4C4B-C242-A1CA-8F1FB3C0412A}"/>
              </a:ext>
            </a:extLst>
          </p:cNvPr>
          <p:cNvSpPr/>
          <p:nvPr userDrawn="1"/>
        </p:nvSpPr>
        <p:spPr>
          <a:xfrm>
            <a:off x="3738880" y="3732704"/>
            <a:ext cx="4714240" cy="107776"/>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949471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1759886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p:txBody>
          <a:bodyPr lIns="91440" tIns="45720" rIns="91440" bIns="45720"/>
          <a:lstStyle>
            <a:lvl1pPr marL="257175" marR="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latin typeface="+mn-lt"/>
                <a:ea typeface="+mn-ea"/>
                <a:cs typeface="+mn-cs"/>
                <a:sym typeface="Arial" panose="020B0604020202020204" pitchFamily="34" charset="0"/>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atin typeface="+mn-lt"/>
                <a:ea typeface="+mn-ea"/>
                <a:cs typeface="+mn-cs"/>
                <a:sym typeface="Arial" panose="020B0604020202020204" pitchFamily="34" charset="0"/>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atin typeface="+mn-lt"/>
                <a:ea typeface="+mn-ea"/>
                <a:cs typeface="+mn-cs"/>
                <a:sym typeface="Arial" panose="020B0604020202020204" pitchFamily="34" charset="0"/>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atin typeface="+mn-lt"/>
                <a:ea typeface="+mn-ea"/>
                <a:cs typeface="+mn-cs"/>
                <a:sym typeface="Arial" panose="020B0604020202020204" pitchFamily="34" charset="0"/>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latin typeface="+mn-lt"/>
                <a:ea typeface="+mn-ea"/>
                <a:cs typeface="+mn-cs"/>
                <a:sym typeface="Arial" panose="020B0604020202020204" pitchFamily="34" charset="0"/>
              </a:defRPr>
            </a:lvl5pPr>
          </a:lstStyle>
          <a:p>
            <a:pPr marL="257175" marR="0" lvl="0" indent="-257175"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Title</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1</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2</a:t>
            </a:r>
          </a:p>
          <a:p>
            <a:pPr marL="1200150" marR="0" lvl="3"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3</a:t>
            </a:r>
          </a:p>
          <a:p>
            <a:pPr marL="1543050" marR="0" lvl="4"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976857"/>
            <a:ext cx="11235351" cy="424732"/>
          </a:xfrm>
          <a:prstGeom prst="rect">
            <a:avLst/>
          </a:prstGeom>
        </p:spPr>
        <p:txBody>
          <a:bodyPr vert="horz"/>
          <a:lstStyle>
            <a:lvl1pPr>
              <a:defRPr>
                <a:latin typeface="+mj-lt"/>
                <a:ea typeface="+mj-ea"/>
                <a:cs typeface="+mj-cs"/>
                <a:sym typeface="Arial" panose="020B0604020202020204" pitchFamily="34" charset="0"/>
              </a:defRPr>
            </a:lvl1pPr>
          </a:lstStyle>
          <a:p>
            <a:r>
              <a:rPr lang="en-US"/>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057902"/>
            <a:ext cx="6939167" cy="365125"/>
          </a:xfrm>
        </p:spPr>
        <p:txBody>
          <a:bodyPr vert="horz" lIns="91440" tIns="45720" rIns="91440" bIns="45720" rtlCol="0">
            <a:noAutofit/>
          </a:bodyPr>
          <a:lstStyle>
            <a:lvl1pPr>
              <a:defRPr kumimoji="0" lang="en-US" sz="900" b="0" i="0" u="none" strike="noStrike" cap="none" spc="0" normalizeH="0" baseline="0" dirty="0">
                <a:ln>
                  <a:noFill/>
                </a:ln>
                <a:solidFill>
                  <a:srgbClr val="082940"/>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Disclaimer goes here (if needed)</a:t>
            </a:r>
          </a:p>
        </p:txBody>
      </p:sp>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038941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984178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2099095"/>
            <a:ext cx="11235351" cy="3814689"/>
          </a:xfrm>
        </p:spPr>
        <p:txBody>
          <a:bodyPr vert="horz" lIns="91440" tIns="45720" rIns="91440" bIns="45720" rtlCol="0">
            <a:noAutofit/>
          </a:bodyPr>
          <a:lstStyle>
            <a:lvl1pPr>
              <a:defRPr kumimoji="0" lang="en-US" sz="20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1pPr>
            <a:lvl2pPr>
              <a:defRPr kumimoji="0" lang="en-US" sz="18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2pPr>
            <a:lvl3pPr>
              <a:defRPr kumimoji="0" lang="en-US" sz="16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3pPr>
            <a:lvl4pPr>
              <a:defRPr kumimoji="0" lang="en-US" sz="14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4pPr>
            <a:lvl5pPr>
              <a:defRPr kumimoji="0" lang="en-US" sz="1400" b="0" i="0" u="none" strike="noStrike" cap="none" spc="0" normalizeH="0" baseline="0" noProof="0" dirty="0">
                <a:ln>
                  <a:noFill/>
                </a:ln>
                <a:solidFill>
                  <a:srgbClr val="082940"/>
                </a:solidFill>
                <a:effectLst/>
                <a:uLnTx/>
                <a:uFillTx/>
                <a:latin typeface="+mn-lt"/>
                <a:ea typeface="+mn-ea"/>
                <a:cs typeface="+mn-cs"/>
                <a:sym typeface="Arial" panose="020B0604020202020204" pitchFamily="34" charset="0"/>
              </a:defRPr>
            </a:lvl5pPr>
          </a:lstStyle>
          <a:p>
            <a:pPr marL="257175" marR="0" lvl="0" indent="-257175" defTabSz="685800" fontAlgn="auto">
              <a:lnSpc>
                <a:spcPct val="90000"/>
              </a:lnSpc>
              <a:spcBef>
                <a:spcPts val="750"/>
              </a:spcBef>
              <a:spcAft>
                <a:spcPts val="0"/>
              </a:spcAft>
              <a:buClrTx/>
              <a:buSzTx/>
              <a:buChar char="•"/>
              <a:tabLst/>
            </a:pPr>
            <a:r>
              <a:rPr kumimoji="0" lang="en-US" sz="20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Title</a:t>
            </a:r>
          </a:p>
          <a:p>
            <a:pPr marL="514350" marR="0" lvl="1" indent="-171450" defTabSz="685800" fontAlgn="auto">
              <a:spcBef>
                <a:spcPts val="375"/>
              </a:spcBef>
              <a:spcAft>
                <a:spcPts val="0"/>
              </a:spcAft>
              <a:buClrTx/>
              <a:buSzTx/>
              <a:tabLst/>
            </a:pPr>
            <a:r>
              <a:rPr kumimoji="0" lang="en-US" sz="18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1</a:t>
            </a:r>
          </a:p>
          <a:p>
            <a:pPr marL="857250" marR="0" lvl="2" indent="-171450" defTabSz="685800" fontAlgn="auto">
              <a:spcBef>
                <a:spcPts val="375"/>
              </a:spcBef>
              <a:spcAft>
                <a:spcPts val="0"/>
              </a:spcAft>
              <a:buClrTx/>
              <a:buSzTx/>
              <a:buFont typeface="Arial" panose="020B0604020202020204" pitchFamily="34" charset="0"/>
              <a:buChar char="•"/>
              <a:tabLst/>
            </a:pPr>
            <a:r>
              <a:rPr kumimoji="0" lang="en-US" sz="16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2</a:t>
            </a:r>
          </a:p>
          <a:p>
            <a:pPr marL="1200150" marR="0" lvl="3" indent="-171450" defTabSz="685800" fontAlgn="auto">
              <a:lnSpc>
                <a:spcPct val="90000"/>
              </a:lnSpc>
              <a:spcBef>
                <a:spcPts val="375"/>
              </a:spcBef>
              <a:spcAft>
                <a:spcPts val="0"/>
              </a:spcAft>
              <a:buClrTx/>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3</a:t>
            </a:r>
          </a:p>
          <a:p>
            <a:pPr marL="1543050" marR="0" lvl="4" indent="-171450" defTabSz="685800" fontAlgn="auto">
              <a:lnSpc>
                <a:spcPct val="90000"/>
              </a:lnSpc>
              <a:spcBef>
                <a:spcPts val="375"/>
              </a:spcBef>
              <a:spcAft>
                <a:spcPts val="0"/>
              </a:spcAft>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976857"/>
            <a:ext cx="11235351" cy="424732"/>
          </a:xfrm>
          <a:prstGeom prst="rect">
            <a:avLst/>
          </a:prstGeom>
        </p:spPr>
        <p:txBody>
          <a:bodyPr vert="horz"/>
          <a:lstStyle>
            <a:lvl1pPr>
              <a:defRPr>
                <a:latin typeface="+mj-lt"/>
                <a:ea typeface="+mj-ea"/>
                <a:cs typeface="+mj-cs"/>
                <a:sym typeface="Arial" panose="020B0604020202020204" pitchFamily="34" charset="0"/>
              </a:defRPr>
            </a:lvl1pPr>
          </a:lstStyle>
          <a:p>
            <a:r>
              <a:rPr lang="en-US"/>
              <a:t>Title Goes Here</a:t>
            </a:r>
          </a:p>
        </p:txBody>
      </p:sp>
      <p:sp>
        <p:nvSpPr>
          <p:cNvPr id="7" name="Text Placeholder 5">
            <a:extLst>
              <a:ext uri="{FF2B5EF4-FFF2-40B4-BE49-F238E27FC236}">
                <a16:creationId xmlns:a16="http://schemas.microsoft.com/office/drawing/2014/main" id="{506AD872-1A02-3C4C-8ADE-6BD261D1F564}"/>
              </a:ext>
            </a:extLst>
          </p:cNvPr>
          <p:cNvSpPr>
            <a:spLocks noGrp="1"/>
          </p:cNvSpPr>
          <p:nvPr>
            <p:ph type="body" sz="quarter" idx="10" hasCustomPrompt="1"/>
          </p:nvPr>
        </p:nvSpPr>
        <p:spPr>
          <a:xfrm>
            <a:off x="434566" y="6057902"/>
            <a:ext cx="6939167" cy="365125"/>
          </a:xfrm>
        </p:spPr>
        <p:txBody>
          <a:bodyPr vert="horz" lIns="91440" tIns="45720" rIns="91440" bIns="45720" rtlCol="0">
            <a:noAutofit/>
          </a:bodyPr>
          <a:lstStyle>
            <a:lvl1pPr>
              <a:defRPr kumimoji="0" lang="en-US" sz="900" b="0" i="0" u="none" strike="noStrike" cap="none" spc="0" normalizeH="0" baseline="0" dirty="0">
                <a:ln>
                  <a:noFill/>
                </a:ln>
                <a:solidFill>
                  <a:srgbClr val="082940"/>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Disclaimer goes here (if needed)</a:t>
            </a:r>
          </a:p>
        </p:txBody>
      </p:sp>
      <p:sp>
        <p:nvSpPr>
          <p:cNvPr id="18" name="Rectangle 1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001744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15951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715272"/>
            <a:ext cx="5469523" cy="4188332"/>
          </a:xfrm>
        </p:spPr>
        <p:txBody>
          <a:bodyPr vert="horz" lIns="91440" tIns="45720" rIns="91440" bIns="45720" rtlCol="0">
            <a:noAutofit/>
          </a:bodyPr>
          <a:lstStyle>
            <a:lvl1pPr>
              <a:defRPr kumimoji="0" lang="en-US" sz="20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1pPr>
            <a:lvl2pPr>
              <a:defRPr kumimoji="0" lang="en-US" sz="18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2pPr>
            <a:lvl3pPr>
              <a:defRPr kumimoji="0" lang="en-US" sz="16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3pPr>
            <a:lvl4pPr>
              <a:defRPr kumimoji="0" lang="en-US" sz="14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4pPr>
            <a:lvl5pPr>
              <a:defRPr kumimoji="0" lang="en-US" sz="1400" b="0" i="0" u="none" strike="noStrike" cap="none" spc="0" normalizeH="0" baseline="0" noProof="0" dirty="0">
                <a:ln>
                  <a:noFill/>
                </a:ln>
                <a:solidFill>
                  <a:srgbClr val="082940"/>
                </a:solidFill>
                <a:effectLst/>
                <a:uLnTx/>
                <a:uFillTx/>
                <a:latin typeface="+mn-lt"/>
                <a:ea typeface="+mn-ea"/>
                <a:cs typeface="+mn-cs"/>
                <a:sym typeface="Arial" panose="020B0604020202020204" pitchFamily="34" charset="0"/>
              </a:defRPr>
            </a:lvl5pPr>
          </a:lstStyle>
          <a:p>
            <a:pPr marL="257175" marR="0" lvl="0" indent="-257175" defTabSz="685800" fontAlgn="auto">
              <a:lnSpc>
                <a:spcPct val="90000"/>
              </a:lnSpc>
              <a:spcBef>
                <a:spcPts val="750"/>
              </a:spcBef>
              <a:spcAft>
                <a:spcPts val="0"/>
              </a:spcAft>
              <a:buClrTx/>
              <a:buSzTx/>
              <a:buChar char="•"/>
              <a:tabLst/>
            </a:pPr>
            <a:r>
              <a:rPr kumimoji="0" lang="en-US" sz="20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Title</a:t>
            </a:r>
          </a:p>
          <a:p>
            <a:pPr marL="514350" marR="0" lvl="1" indent="-171450" defTabSz="685800" fontAlgn="auto">
              <a:spcBef>
                <a:spcPts val="375"/>
              </a:spcBef>
              <a:spcAft>
                <a:spcPts val="0"/>
              </a:spcAft>
              <a:buClrTx/>
              <a:buSzTx/>
              <a:tabLst/>
            </a:pPr>
            <a:r>
              <a:rPr kumimoji="0" lang="en-US" sz="18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1</a:t>
            </a:r>
          </a:p>
          <a:p>
            <a:pPr marL="857250" marR="0" lvl="2" indent="-171450" defTabSz="685800" fontAlgn="auto">
              <a:spcBef>
                <a:spcPts val="375"/>
              </a:spcBef>
              <a:spcAft>
                <a:spcPts val="0"/>
              </a:spcAft>
              <a:buClrTx/>
              <a:buSzTx/>
              <a:buFont typeface="Arial" panose="020B0604020202020204" pitchFamily="34" charset="0"/>
              <a:buChar char="•"/>
              <a:tabLst/>
            </a:pPr>
            <a:r>
              <a:rPr kumimoji="0" lang="en-US" sz="16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2</a:t>
            </a:r>
          </a:p>
          <a:p>
            <a:pPr marL="1200150" marR="0" lvl="3" indent="-171450" defTabSz="685800" fontAlgn="auto">
              <a:lnSpc>
                <a:spcPct val="90000"/>
              </a:lnSpc>
              <a:spcBef>
                <a:spcPts val="375"/>
              </a:spcBef>
              <a:spcAft>
                <a:spcPts val="0"/>
              </a:spcAft>
              <a:buClrTx/>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3</a:t>
            </a:r>
          </a:p>
          <a:p>
            <a:pPr marL="1543050" marR="0" lvl="4" indent="-171450" defTabSz="685800" fontAlgn="auto">
              <a:lnSpc>
                <a:spcPct val="90000"/>
              </a:lnSpc>
              <a:spcBef>
                <a:spcPts val="375"/>
              </a:spcBef>
              <a:spcAft>
                <a:spcPts val="0"/>
              </a:spcAft>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976857"/>
            <a:ext cx="11235351" cy="424732"/>
          </a:xfrm>
          <a:prstGeom prst="rect">
            <a:avLst/>
          </a:prstGeom>
        </p:spPr>
        <p:txBody>
          <a:bodyPr vert="horz"/>
          <a:lstStyle>
            <a:lvl1pPr>
              <a:defRPr>
                <a:latin typeface="+mj-lt"/>
                <a:ea typeface="+mj-ea"/>
                <a:cs typeface="+mj-cs"/>
                <a:sym typeface="Arial" panose="020B0604020202020204" pitchFamily="34" charset="0"/>
              </a:defRPr>
            </a:lvl1pPr>
          </a:lstStyle>
          <a:p>
            <a:r>
              <a:rPr lang="en-US"/>
              <a:t>Title Goes Here</a:t>
            </a:r>
          </a:p>
        </p:txBody>
      </p:sp>
      <p:sp>
        <p:nvSpPr>
          <p:cNvPr id="5" name="Content Placeholder 2">
            <a:extLst>
              <a:ext uri="{FF2B5EF4-FFF2-40B4-BE49-F238E27FC236}">
                <a16:creationId xmlns:a16="http://schemas.microsoft.com/office/drawing/2014/main" id="{89771B55-37AA-A842-B949-D10D026C374B}"/>
              </a:ext>
            </a:extLst>
          </p:cNvPr>
          <p:cNvSpPr>
            <a:spLocks noGrp="1"/>
          </p:cNvSpPr>
          <p:nvPr>
            <p:ph idx="10" hasCustomPrompt="1"/>
          </p:nvPr>
        </p:nvSpPr>
        <p:spPr>
          <a:xfrm>
            <a:off x="6200393" y="1715272"/>
            <a:ext cx="5469523" cy="4188332"/>
          </a:xfrm>
        </p:spPr>
        <p:txBody>
          <a:bodyPr vert="horz" lIns="91440" tIns="45720" rIns="91440" bIns="45720" rtlCol="0">
            <a:noAutofit/>
          </a:bodyPr>
          <a:lstStyle>
            <a:lvl1pPr>
              <a:defRPr kumimoji="0" lang="en-US" sz="20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1pPr>
            <a:lvl2pPr>
              <a:defRPr kumimoji="0" lang="en-US" sz="18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2pPr>
            <a:lvl3pPr>
              <a:defRPr kumimoji="0" lang="en-US" sz="16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3pPr>
            <a:lvl4pPr>
              <a:defRPr kumimoji="0" lang="en-US" sz="14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4pPr>
            <a:lvl5pPr>
              <a:defRPr kumimoji="0" lang="en-US" sz="1400" b="0" i="0" u="none" strike="noStrike" cap="none" spc="0" normalizeH="0" baseline="0" noProof="0" dirty="0">
                <a:ln>
                  <a:noFill/>
                </a:ln>
                <a:solidFill>
                  <a:srgbClr val="082940"/>
                </a:solidFill>
                <a:effectLst/>
                <a:uLnTx/>
                <a:uFillTx/>
                <a:latin typeface="+mn-lt"/>
                <a:ea typeface="+mn-ea"/>
                <a:cs typeface="+mn-cs"/>
                <a:sym typeface="Arial" panose="020B0604020202020204" pitchFamily="34" charset="0"/>
              </a:defRPr>
            </a:lvl5pPr>
          </a:lstStyle>
          <a:p>
            <a:pPr marL="257175" marR="0" lvl="0" indent="-257175" defTabSz="685800" fontAlgn="auto">
              <a:lnSpc>
                <a:spcPct val="90000"/>
              </a:lnSpc>
              <a:spcBef>
                <a:spcPts val="750"/>
              </a:spcBef>
              <a:spcAft>
                <a:spcPts val="0"/>
              </a:spcAft>
              <a:buClrTx/>
              <a:buSzTx/>
              <a:buChar char="•"/>
              <a:tabLst/>
            </a:pPr>
            <a:r>
              <a:rPr kumimoji="0" lang="en-US" sz="20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Title</a:t>
            </a:r>
          </a:p>
          <a:p>
            <a:pPr marL="514350" marR="0" lvl="1" indent="-171450" defTabSz="685800" fontAlgn="auto">
              <a:spcBef>
                <a:spcPts val="375"/>
              </a:spcBef>
              <a:spcAft>
                <a:spcPts val="0"/>
              </a:spcAft>
              <a:buClrTx/>
              <a:buSzTx/>
              <a:tabLst/>
            </a:pPr>
            <a:r>
              <a:rPr kumimoji="0" lang="en-US" sz="18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1</a:t>
            </a:r>
          </a:p>
          <a:p>
            <a:pPr marL="857250" marR="0" lvl="2" indent="-171450" defTabSz="685800" fontAlgn="auto">
              <a:spcBef>
                <a:spcPts val="375"/>
              </a:spcBef>
              <a:spcAft>
                <a:spcPts val="0"/>
              </a:spcAft>
              <a:buClrTx/>
              <a:buSzTx/>
              <a:buFont typeface="Arial" panose="020B0604020202020204" pitchFamily="34" charset="0"/>
              <a:buChar char="•"/>
              <a:tabLst/>
            </a:pPr>
            <a:r>
              <a:rPr kumimoji="0" lang="en-US" sz="16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2</a:t>
            </a:r>
          </a:p>
          <a:p>
            <a:pPr marL="1200150" marR="0" lvl="3" indent="-171450" defTabSz="685800" fontAlgn="auto">
              <a:lnSpc>
                <a:spcPct val="90000"/>
              </a:lnSpc>
              <a:spcBef>
                <a:spcPts val="375"/>
              </a:spcBef>
              <a:spcAft>
                <a:spcPts val="0"/>
              </a:spcAft>
              <a:buClrTx/>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3</a:t>
            </a:r>
          </a:p>
          <a:p>
            <a:pPr marL="1543050" marR="0" lvl="4" indent="-171450" defTabSz="685800" fontAlgn="auto">
              <a:lnSpc>
                <a:spcPct val="90000"/>
              </a:lnSpc>
              <a:spcBef>
                <a:spcPts val="375"/>
              </a:spcBef>
              <a:spcAft>
                <a:spcPts val="0"/>
              </a:spcAft>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4</a:t>
            </a:r>
          </a:p>
        </p:txBody>
      </p:sp>
      <p:sp>
        <p:nvSpPr>
          <p:cNvPr id="8" name="Text Placeholder 5">
            <a:extLst>
              <a:ext uri="{FF2B5EF4-FFF2-40B4-BE49-F238E27FC236}">
                <a16:creationId xmlns:a16="http://schemas.microsoft.com/office/drawing/2014/main" id="{F77E5467-9466-2745-BA80-2F84D1440472}"/>
              </a:ext>
            </a:extLst>
          </p:cNvPr>
          <p:cNvSpPr>
            <a:spLocks noGrp="1"/>
          </p:cNvSpPr>
          <p:nvPr>
            <p:ph type="body" sz="quarter" idx="11" hasCustomPrompt="1"/>
          </p:nvPr>
        </p:nvSpPr>
        <p:spPr>
          <a:xfrm>
            <a:off x="434566" y="6057902"/>
            <a:ext cx="6939167" cy="365125"/>
          </a:xfrm>
        </p:spPr>
        <p:txBody>
          <a:bodyPr vert="horz" lIns="91440" tIns="45720" rIns="91440" bIns="45720" rtlCol="0">
            <a:noAutofit/>
          </a:bodyPr>
          <a:lstStyle>
            <a:lvl1pPr>
              <a:defRPr kumimoji="0" lang="en-US" sz="900" b="0" i="0" u="none" strike="noStrike" cap="none" spc="0" normalizeH="0" baseline="0" dirty="0">
                <a:ln>
                  <a:noFill/>
                </a:ln>
                <a:solidFill>
                  <a:srgbClr val="082940"/>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Disclaimer goes here (if needed)</a:t>
            </a:r>
          </a:p>
        </p:txBody>
      </p:sp>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565131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1">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914943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976857"/>
            <a:ext cx="11235351" cy="424732"/>
          </a:xfrm>
          <a:prstGeom prst="rect">
            <a:avLst/>
          </a:prstGeom>
        </p:spPr>
        <p:txBody>
          <a:bodyPr vert="horz"/>
          <a:lstStyle>
            <a:lvl1pPr>
              <a:defRPr>
                <a:latin typeface="+mj-lt"/>
                <a:ea typeface="+mj-ea"/>
                <a:cs typeface="+mj-cs"/>
                <a:sym typeface="Arial" panose="020B0604020202020204" pitchFamily="34" charset="0"/>
              </a:defRPr>
            </a:lvl1pPr>
          </a:lstStyle>
          <a:p>
            <a:r>
              <a:rPr lang="en-US"/>
              <a:t>Title Goes Here</a:t>
            </a:r>
          </a:p>
        </p:txBody>
      </p:sp>
      <p:sp>
        <p:nvSpPr>
          <p:cNvPr id="5" name="Text Placeholder 5">
            <a:extLst>
              <a:ext uri="{FF2B5EF4-FFF2-40B4-BE49-F238E27FC236}">
                <a16:creationId xmlns:a16="http://schemas.microsoft.com/office/drawing/2014/main" id="{698BCC4E-E0D2-EF4E-85CB-01AE45135510}"/>
              </a:ext>
            </a:extLst>
          </p:cNvPr>
          <p:cNvSpPr>
            <a:spLocks noGrp="1"/>
          </p:cNvSpPr>
          <p:nvPr>
            <p:ph type="body" sz="quarter" idx="10" hasCustomPrompt="1"/>
          </p:nvPr>
        </p:nvSpPr>
        <p:spPr>
          <a:xfrm>
            <a:off x="434566" y="6057902"/>
            <a:ext cx="6939167" cy="365125"/>
          </a:xfrm>
        </p:spPr>
        <p:txBody>
          <a:bodyPr vert="horz" lIns="91440" tIns="45720" rIns="91440" bIns="45720" rtlCol="0">
            <a:noAutofit/>
          </a:bodyPr>
          <a:lstStyle>
            <a:lvl1pPr>
              <a:defRPr kumimoji="0" lang="en-US" sz="900" b="0" i="0" u="none" strike="noStrike" cap="none" spc="0" normalizeH="0" baseline="0" dirty="0">
                <a:ln>
                  <a:noFill/>
                </a:ln>
                <a:solidFill>
                  <a:srgbClr val="082940"/>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Disclaimer goes here (if needed)</a:t>
            </a:r>
          </a:p>
        </p:txBody>
      </p:sp>
      <p:sp>
        <p:nvSpPr>
          <p:cNvPr id="14" name="Rectangle 13">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5"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311399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Bullets with Log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574283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715274"/>
            <a:ext cx="11235351" cy="3823207"/>
          </a:xfrm>
        </p:spPr>
        <p:txBody>
          <a:bodyPr vert="horz" lIns="91440" tIns="45720" rIns="91440" bIns="45720" rtlCol="0">
            <a:noAutofit/>
          </a:bodyPr>
          <a:lstStyle>
            <a:lvl1pPr>
              <a:defRPr kumimoji="0" lang="en-US" sz="20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1pPr>
            <a:lvl2pPr>
              <a:defRPr kumimoji="0" lang="en-US" sz="18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2pPr>
            <a:lvl3pPr>
              <a:defRPr kumimoji="0" lang="en-US" sz="16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3pPr>
            <a:lvl4pPr>
              <a:defRPr kumimoji="0" lang="en-US" sz="1400" b="0" i="0" u="none" strike="noStrike" cap="none" spc="0" normalizeH="0" baseline="0" noProof="0" dirty="0" smtClean="0">
                <a:ln>
                  <a:noFill/>
                </a:ln>
                <a:solidFill>
                  <a:srgbClr val="082940"/>
                </a:solidFill>
                <a:effectLst/>
                <a:uLnTx/>
                <a:uFillTx/>
                <a:latin typeface="+mn-lt"/>
                <a:ea typeface="+mn-ea"/>
                <a:cs typeface="+mn-cs"/>
                <a:sym typeface="Arial" panose="020B0604020202020204" pitchFamily="34" charset="0"/>
              </a:defRPr>
            </a:lvl4pPr>
            <a:lvl5pPr>
              <a:defRPr kumimoji="0" lang="en-US" sz="1400" b="0" i="0" u="none" strike="noStrike" cap="none" spc="0" normalizeH="0" baseline="0" noProof="0" dirty="0">
                <a:ln>
                  <a:noFill/>
                </a:ln>
                <a:solidFill>
                  <a:srgbClr val="082940"/>
                </a:solidFill>
                <a:effectLst/>
                <a:uLnTx/>
                <a:uFillTx/>
                <a:latin typeface="+mn-lt"/>
                <a:ea typeface="+mn-ea"/>
                <a:cs typeface="+mn-cs"/>
                <a:sym typeface="Arial" panose="020B0604020202020204" pitchFamily="34" charset="0"/>
              </a:defRPr>
            </a:lvl5pPr>
          </a:lstStyle>
          <a:p>
            <a:pPr marL="257175" marR="0" lvl="0" indent="-257175" defTabSz="685800" fontAlgn="auto">
              <a:lnSpc>
                <a:spcPct val="90000"/>
              </a:lnSpc>
              <a:spcBef>
                <a:spcPts val="750"/>
              </a:spcBef>
              <a:spcAft>
                <a:spcPts val="0"/>
              </a:spcAft>
              <a:buClrTx/>
              <a:buSzTx/>
              <a:buChar char="•"/>
              <a:tabLst/>
            </a:pPr>
            <a:r>
              <a:rPr kumimoji="0" lang="en-US" sz="20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Title</a:t>
            </a:r>
          </a:p>
          <a:p>
            <a:pPr marL="514350" marR="0" lvl="1" indent="-171450" defTabSz="685800" fontAlgn="auto">
              <a:spcBef>
                <a:spcPts val="375"/>
              </a:spcBef>
              <a:spcAft>
                <a:spcPts val="0"/>
              </a:spcAft>
              <a:buClrTx/>
              <a:buSzTx/>
              <a:tabLst/>
            </a:pPr>
            <a:r>
              <a:rPr kumimoji="0" lang="en-US" sz="18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1</a:t>
            </a:r>
          </a:p>
          <a:p>
            <a:pPr marL="857250" marR="0" lvl="2" indent="-171450" defTabSz="685800" fontAlgn="auto">
              <a:spcBef>
                <a:spcPts val="375"/>
              </a:spcBef>
              <a:spcAft>
                <a:spcPts val="0"/>
              </a:spcAft>
              <a:buClrTx/>
              <a:buSzTx/>
              <a:buFont typeface="Arial" panose="020B0604020202020204" pitchFamily="34" charset="0"/>
              <a:buChar char="•"/>
              <a:tabLst/>
            </a:pPr>
            <a:r>
              <a:rPr kumimoji="0" lang="en-US" sz="16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2</a:t>
            </a:r>
          </a:p>
          <a:p>
            <a:pPr marL="1200150" marR="0" lvl="3" indent="-171450" defTabSz="685800" fontAlgn="auto">
              <a:lnSpc>
                <a:spcPct val="90000"/>
              </a:lnSpc>
              <a:spcBef>
                <a:spcPts val="375"/>
              </a:spcBef>
              <a:spcAft>
                <a:spcPts val="0"/>
              </a:spcAft>
              <a:buClrTx/>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3</a:t>
            </a:r>
          </a:p>
          <a:p>
            <a:pPr marL="1543050" marR="0" lvl="4" indent="-171450" defTabSz="685800" fontAlgn="auto">
              <a:lnSpc>
                <a:spcPct val="90000"/>
              </a:lnSpc>
              <a:spcBef>
                <a:spcPts val="375"/>
              </a:spcBef>
              <a:spcAft>
                <a:spcPts val="0"/>
              </a:spcAft>
              <a:buSzTx/>
              <a:buChar char="•"/>
              <a:tabLst/>
            </a:pPr>
            <a:r>
              <a:rPr kumimoji="0" lang="en-US" sz="1400" b="0" i="0" u="none" strike="noStrike" kern="1200" cap="none" spc="0" normalizeH="0" baseline="0" noProof="0">
                <a:ln>
                  <a:noFill/>
                </a:ln>
                <a:solidFill>
                  <a:srgbClr val="082940"/>
                </a:solidFill>
                <a:effectLst/>
                <a:uLnTx/>
                <a:uFillTx/>
                <a:latin typeface="Arial" panose="020B0604020202020204" pitchFamily="34" charset="0"/>
                <a:ea typeface="+mn-ea"/>
                <a:cs typeface="Arial" panose="020B0604020202020204" pitchFamily="34" charset="0"/>
                <a:sym typeface="Arial" panose="020B0604020202020204" pitchFamily="34" charset="0"/>
              </a:rPr>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976857"/>
            <a:ext cx="11235351" cy="424732"/>
          </a:xfrm>
          <a:prstGeom prst="rect">
            <a:avLst/>
          </a:prstGeom>
        </p:spPr>
        <p:txBody>
          <a:bodyPr vert="horz"/>
          <a:lstStyle>
            <a:lvl1pPr>
              <a:defRPr>
                <a:latin typeface="+mj-lt"/>
                <a:ea typeface="+mj-ea"/>
                <a:cs typeface="+mj-cs"/>
                <a:sym typeface="Arial" panose="020B0604020202020204" pitchFamily="34" charset="0"/>
              </a:defRPr>
            </a:lvl1pPr>
          </a:lstStyle>
          <a:p>
            <a:r>
              <a:rPr lang="en-US"/>
              <a:t>Title Goes Here</a:t>
            </a:r>
          </a:p>
        </p:txBody>
      </p:sp>
      <p:sp>
        <p:nvSpPr>
          <p:cNvPr id="7" name="Text Placeholder 5">
            <a:extLst>
              <a:ext uri="{FF2B5EF4-FFF2-40B4-BE49-F238E27FC236}">
                <a16:creationId xmlns:a16="http://schemas.microsoft.com/office/drawing/2014/main" id="{6B947489-C7FD-254F-8E41-FBF9A385A007}"/>
              </a:ext>
            </a:extLst>
          </p:cNvPr>
          <p:cNvSpPr>
            <a:spLocks noGrp="1"/>
          </p:cNvSpPr>
          <p:nvPr>
            <p:ph type="body" sz="quarter" idx="10" hasCustomPrompt="1"/>
          </p:nvPr>
        </p:nvSpPr>
        <p:spPr>
          <a:xfrm>
            <a:off x="434566" y="5674992"/>
            <a:ext cx="6939167" cy="365125"/>
          </a:xfrm>
        </p:spPr>
        <p:txBody>
          <a:bodyPr vert="horz" lIns="91440" tIns="45720" rIns="91440" bIns="45720" rtlCol="0">
            <a:noAutofit/>
          </a:bodyPr>
          <a:lstStyle>
            <a:lvl1pPr>
              <a:defRPr kumimoji="0" lang="en-US" sz="900" b="0" i="0" u="none" strike="noStrike" cap="none" spc="0" normalizeH="0" baseline="0" dirty="0">
                <a:ln>
                  <a:noFill/>
                </a:ln>
                <a:solidFill>
                  <a:srgbClr val="082940"/>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Disclaimer goes here (if needed)</a:t>
            </a:r>
          </a:p>
        </p:txBody>
      </p:sp>
      <p:pic>
        <p:nvPicPr>
          <p:cNvPr id="12" name="Picture 11">
            <a:extLst>
              <a:ext uri="{FF2B5EF4-FFF2-40B4-BE49-F238E27FC236}">
                <a16:creationId xmlns:a16="http://schemas.microsoft.com/office/drawing/2014/main" id="{3A556CD7-D4C1-F444-AAA5-248405519EB3}"/>
              </a:ext>
            </a:extLst>
          </p:cNvPr>
          <p:cNvPicPr>
            <a:picLocks noChangeAspect="1"/>
          </p:cNvPicPr>
          <p:nvPr userDrawn="1"/>
        </p:nvPicPr>
        <p:blipFill>
          <a:blip r:embed="rId5"/>
          <a:stretch>
            <a:fillRect/>
          </a:stretch>
        </p:blipFill>
        <p:spPr>
          <a:xfrm>
            <a:off x="434565" y="6207106"/>
            <a:ext cx="2397760" cy="419608"/>
          </a:xfrm>
          <a:prstGeom prst="rect">
            <a:avLst/>
          </a:prstGeom>
        </p:spPr>
      </p:pic>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257475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lient Blank">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64600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5">
            <a:extLst>
              <a:ext uri="{FF2B5EF4-FFF2-40B4-BE49-F238E27FC236}">
                <a16:creationId xmlns:a16="http://schemas.microsoft.com/office/drawing/2014/main" id="{5EA70A7B-B327-8741-85A7-CB4A3D83E12E}"/>
              </a:ext>
            </a:extLst>
          </p:cNvPr>
          <p:cNvSpPr>
            <a:spLocks noGrp="1"/>
          </p:cNvSpPr>
          <p:nvPr>
            <p:ph type="body" sz="quarter" idx="10" hasCustomPrompt="1"/>
          </p:nvPr>
        </p:nvSpPr>
        <p:spPr>
          <a:xfrm>
            <a:off x="434566" y="6057902"/>
            <a:ext cx="6939167" cy="365125"/>
          </a:xfrm>
        </p:spPr>
        <p:txBody>
          <a:bodyPr vert="horz" lIns="91440" tIns="45720" rIns="91440" bIns="45720" rtlCol="0">
            <a:noAutofit/>
          </a:bodyPr>
          <a:lstStyle>
            <a:lvl1pPr>
              <a:defRPr kumimoji="0" lang="en-US" sz="900" b="0" i="0" u="none" strike="noStrike" cap="none" spc="0" normalizeH="0" baseline="0" dirty="0">
                <a:ln>
                  <a:noFill/>
                </a:ln>
                <a:solidFill>
                  <a:srgbClr val="082940"/>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Disclaimer goes here (if needed)</a:t>
            </a:r>
          </a:p>
        </p:txBody>
      </p:sp>
      <p:sp>
        <p:nvSpPr>
          <p:cNvPr id="13" name="Rectangle 12">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4"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15567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51954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D28D82B6-1AC1-E444-83D9-CE1BF9CB3D77}"/>
              </a:ext>
            </a:extLst>
          </p:cNvPr>
          <p:cNvPicPr>
            <a:picLocks noChangeAspect="1"/>
          </p:cNvPicPr>
          <p:nvPr userDrawn="1"/>
        </p:nvPicPr>
        <p:blipFill rotWithShape="1">
          <a:blip r:embed="rId5"/>
          <a:srcRect l="1691" r="1691" b="50"/>
          <a:stretch/>
        </p:blipFill>
        <p:spPr>
          <a:xfrm>
            <a:off x="0" y="0"/>
            <a:ext cx="12192000" cy="6858000"/>
          </a:xfrm>
          <a:prstGeom prst="rect">
            <a:avLst/>
          </a:prstGeom>
        </p:spPr>
      </p:pic>
      <p:sp>
        <p:nvSpPr>
          <p:cNvPr id="32" name="Subtitle 2">
            <a:extLst>
              <a:ext uri="{FF2B5EF4-FFF2-40B4-BE49-F238E27FC236}">
                <a16:creationId xmlns:a16="http://schemas.microsoft.com/office/drawing/2014/main" id="{15328491-8C88-1E4C-9DEB-1BECDFA99213}"/>
              </a:ext>
            </a:extLst>
          </p:cNvPr>
          <p:cNvSpPr txBox="1">
            <a:spLocks/>
          </p:cNvSpPr>
          <p:nvPr userDrawn="1"/>
        </p:nvSpPr>
        <p:spPr>
          <a:xfrm rot="16200000">
            <a:off x="9568066" y="3721718"/>
            <a:ext cx="4845327" cy="5614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a:latin typeface="+mn-lt"/>
                <a:ea typeface="+mn-ea"/>
                <a:cs typeface="+mn-cs"/>
                <a:sym typeface="Arial" panose="020B0604020202020204" pitchFamily="34" charset="0"/>
              </a:rPr>
              <a:t>Connecting people, products and places safely and efficiently</a:t>
            </a:r>
          </a:p>
        </p:txBody>
      </p:sp>
      <p:sp>
        <p:nvSpPr>
          <p:cNvPr id="30" name="Title 1">
            <a:extLst>
              <a:ext uri="{FF2B5EF4-FFF2-40B4-BE49-F238E27FC236}">
                <a16:creationId xmlns:a16="http://schemas.microsoft.com/office/drawing/2014/main" id="{B7907F05-61FA-6148-AFA3-7C16C7B48516}"/>
              </a:ext>
            </a:extLst>
          </p:cNvPr>
          <p:cNvSpPr txBox="1">
            <a:spLocks/>
          </p:cNvSpPr>
          <p:nvPr/>
        </p:nvSpPr>
        <p:spPr>
          <a:xfrm>
            <a:off x="550051" y="2184222"/>
            <a:ext cx="10615448" cy="1655762"/>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4950">
                <a:solidFill>
                  <a:schemeClr val="bg1"/>
                </a:solidFill>
                <a:latin typeface="+mn-lt"/>
                <a:ea typeface="+mn-ea"/>
                <a:cs typeface="+mn-cs"/>
                <a:sym typeface="Arial" panose="020B0604020202020204" pitchFamily="34" charset="0"/>
              </a:rPr>
              <a:t>Contact Us</a:t>
            </a:r>
          </a:p>
        </p:txBody>
      </p:sp>
      <p:sp>
        <p:nvSpPr>
          <p:cNvPr id="19" name="Text Placeholder 4">
            <a:extLst>
              <a:ext uri="{FF2B5EF4-FFF2-40B4-BE49-F238E27FC236}">
                <a16:creationId xmlns:a16="http://schemas.microsoft.com/office/drawing/2014/main" id="{240A0AFA-C685-4E45-97BD-791AE83088E1}"/>
              </a:ext>
            </a:extLst>
          </p:cNvPr>
          <p:cNvSpPr>
            <a:spLocks noGrp="1"/>
          </p:cNvSpPr>
          <p:nvPr>
            <p:ph type="body" sz="quarter" idx="11" hasCustomPrompt="1"/>
          </p:nvPr>
        </p:nvSpPr>
        <p:spPr>
          <a:xfrm>
            <a:off x="1174613" y="3620167"/>
            <a:ext cx="3169751" cy="554880"/>
          </a:xfrm>
        </p:spPr>
        <p:txBody>
          <a:bodyPr vert="horz" lIns="91440" tIns="45720" rIns="91440" bIns="45720" rtlCol="0">
            <a:noAutofit/>
          </a:bodyPr>
          <a:lstStyle>
            <a:lvl1pPr>
              <a:defRPr kumimoji="0" lang="en-US" sz="18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Website URL</a:t>
            </a:r>
          </a:p>
        </p:txBody>
      </p:sp>
      <p:sp>
        <p:nvSpPr>
          <p:cNvPr id="20" name="Text Placeholder 4">
            <a:extLst>
              <a:ext uri="{FF2B5EF4-FFF2-40B4-BE49-F238E27FC236}">
                <a16:creationId xmlns:a16="http://schemas.microsoft.com/office/drawing/2014/main" id="{EA2F1627-7923-7148-B52B-8806FE8B3CD5}"/>
              </a:ext>
            </a:extLst>
          </p:cNvPr>
          <p:cNvSpPr>
            <a:spLocks noGrp="1"/>
          </p:cNvSpPr>
          <p:nvPr>
            <p:ph type="body" sz="quarter" idx="12" hasCustomPrompt="1"/>
          </p:nvPr>
        </p:nvSpPr>
        <p:spPr>
          <a:xfrm>
            <a:off x="4542391" y="3620167"/>
            <a:ext cx="3169751" cy="554880"/>
          </a:xfrm>
        </p:spPr>
        <p:txBody>
          <a:bodyPr vert="horz" lIns="91440" tIns="45720" rIns="91440" bIns="45720" rtlCol="0">
            <a:noAutofit/>
          </a:bodyPr>
          <a:lstStyle>
            <a:lvl1pPr>
              <a:defRPr kumimoji="0" lang="en-US" sz="18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Website URL</a:t>
            </a:r>
          </a:p>
        </p:txBody>
      </p:sp>
      <p:sp>
        <p:nvSpPr>
          <p:cNvPr id="21" name="TextBox 20">
            <a:extLst>
              <a:ext uri="{FF2B5EF4-FFF2-40B4-BE49-F238E27FC236}">
                <a16:creationId xmlns:a16="http://schemas.microsoft.com/office/drawing/2014/main" id="{A970D07A-9C4E-2343-8FE2-2B53DDF8A18B}"/>
              </a:ext>
            </a:extLst>
          </p:cNvPr>
          <p:cNvSpPr txBox="1"/>
          <p:nvPr userDrawn="1"/>
        </p:nvSpPr>
        <p:spPr>
          <a:xfrm>
            <a:off x="1207656" y="4181496"/>
            <a:ext cx="2095931" cy="456535"/>
          </a:xfrm>
          <a:prstGeom prst="rect">
            <a:avLst/>
          </a:prstGeom>
          <a:noFill/>
        </p:spPr>
        <p:txBody>
          <a:bodyPr wrap="square" rtlCol="0">
            <a:spAutoFit/>
          </a:bodyPr>
          <a:lstStyle/>
          <a:p>
            <a:pPr>
              <a:lnSpc>
                <a:spcPct val="150000"/>
              </a:lnSpc>
            </a:pPr>
            <a:r>
              <a:rPr lang="en-US" sz="1800">
                <a:solidFill>
                  <a:schemeClr val="bg1"/>
                </a:solidFill>
                <a:latin typeface="+mn-lt"/>
                <a:ea typeface="+mn-ea"/>
                <a:cs typeface="+mn-cs"/>
                <a:sym typeface="Arial" panose="020B0604020202020204" pitchFamily="34" charset="0"/>
              </a:rPr>
              <a:t>@NCDOT</a:t>
            </a:r>
          </a:p>
        </p:txBody>
      </p:sp>
      <p:pic>
        <p:nvPicPr>
          <p:cNvPr id="22" name="Picture 21">
            <a:extLst>
              <a:ext uri="{FF2B5EF4-FFF2-40B4-BE49-F238E27FC236}">
                <a16:creationId xmlns:a16="http://schemas.microsoft.com/office/drawing/2014/main" id="{3CBA8674-E2FB-A148-9A11-2455681D8E6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9985" y="4262170"/>
            <a:ext cx="371647" cy="301726"/>
          </a:xfrm>
          <a:prstGeom prst="rect">
            <a:avLst/>
          </a:prstGeom>
        </p:spPr>
      </p:pic>
      <p:pic>
        <p:nvPicPr>
          <p:cNvPr id="23" name="Picture 22">
            <a:extLst>
              <a:ext uri="{FF2B5EF4-FFF2-40B4-BE49-F238E27FC236}">
                <a16:creationId xmlns:a16="http://schemas.microsoft.com/office/drawing/2014/main" id="{2121A8B6-5CAE-054A-B63F-E07BF2B1D46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9985" y="3615099"/>
            <a:ext cx="375898" cy="300718"/>
          </a:xfrm>
          <a:prstGeom prst="rect">
            <a:avLst/>
          </a:prstGeom>
        </p:spPr>
      </p:pic>
      <p:pic>
        <p:nvPicPr>
          <p:cNvPr id="24" name="Picture 23">
            <a:extLst>
              <a:ext uri="{FF2B5EF4-FFF2-40B4-BE49-F238E27FC236}">
                <a16:creationId xmlns:a16="http://schemas.microsoft.com/office/drawing/2014/main" id="{5FCFD68C-AD62-7B48-A06B-37DC5DD1A81D}"/>
              </a:ext>
            </a:extLst>
          </p:cNvPr>
          <p:cNvPicPr>
            <a:picLocks noChangeAspect="1"/>
          </p:cNvPicPr>
          <p:nvPr userDrawn="1"/>
        </p:nvPicPr>
        <p:blipFill>
          <a:blip r:embed="rId8"/>
          <a:stretch>
            <a:fillRect/>
          </a:stretch>
        </p:blipFill>
        <p:spPr>
          <a:xfrm>
            <a:off x="4041940" y="4766949"/>
            <a:ext cx="371647" cy="371647"/>
          </a:xfrm>
          <a:prstGeom prst="rect">
            <a:avLst/>
          </a:prstGeom>
        </p:spPr>
      </p:pic>
      <p:pic>
        <p:nvPicPr>
          <p:cNvPr id="25" name="Picture 24">
            <a:extLst>
              <a:ext uri="{FF2B5EF4-FFF2-40B4-BE49-F238E27FC236}">
                <a16:creationId xmlns:a16="http://schemas.microsoft.com/office/drawing/2014/main" id="{0B5B66EB-AA2B-3D45-957E-95F126B4C082}"/>
              </a:ext>
            </a:extLst>
          </p:cNvPr>
          <p:cNvPicPr>
            <a:picLocks noChangeAspect="1"/>
          </p:cNvPicPr>
          <p:nvPr userDrawn="1"/>
        </p:nvPicPr>
        <p:blipFill>
          <a:blip r:embed="rId9"/>
          <a:stretch>
            <a:fillRect/>
          </a:stretch>
        </p:blipFill>
        <p:spPr>
          <a:xfrm>
            <a:off x="4041940" y="4227210"/>
            <a:ext cx="371647" cy="371647"/>
          </a:xfrm>
          <a:prstGeom prst="rect">
            <a:avLst/>
          </a:prstGeom>
        </p:spPr>
      </p:pic>
      <p:pic>
        <p:nvPicPr>
          <p:cNvPr id="26" name="Picture 25">
            <a:extLst>
              <a:ext uri="{FF2B5EF4-FFF2-40B4-BE49-F238E27FC236}">
                <a16:creationId xmlns:a16="http://schemas.microsoft.com/office/drawing/2014/main" id="{352386DB-C31F-8044-8FC3-8CEA88AAF9DA}"/>
              </a:ext>
            </a:extLst>
          </p:cNvPr>
          <p:cNvPicPr>
            <a:picLocks noChangeAspect="1"/>
          </p:cNvPicPr>
          <p:nvPr userDrawn="1"/>
        </p:nvPicPr>
        <p:blipFill>
          <a:blip r:embed="rId10"/>
          <a:stretch>
            <a:fillRect/>
          </a:stretch>
        </p:blipFill>
        <p:spPr>
          <a:xfrm>
            <a:off x="689380" y="4745606"/>
            <a:ext cx="421091" cy="414332"/>
          </a:xfrm>
          <a:prstGeom prst="rect">
            <a:avLst/>
          </a:prstGeom>
        </p:spPr>
      </p:pic>
      <p:sp>
        <p:nvSpPr>
          <p:cNvPr id="29" name="TextBox 28">
            <a:extLst>
              <a:ext uri="{FF2B5EF4-FFF2-40B4-BE49-F238E27FC236}">
                <a16:creationId xmlns:a16="http://schemas.microsoft.com/office/drawing/2014/main" id="{96BF374D-0C29-1449-ABE8-466E5C249581}"/>
              </a:ext>
            </a:extLst>
          </p:cNvPr>
          <p:cNvSpPr txBox="1"/>
          <p:nvPr userDrawn="1"/>
        </p:nvSpPr>
        <p:spPr>
          <a:xfrm>
            <a:off x="1207656" y="4697171"/>
            <a:ext cx="2095931" cy="456535"/>
          </a:xfrm>
          <a:prstGeom prst="rect">
            <a:avLst/>
          </a:prstGeom>
          <a:noFill/>
        </p:spPr>
        <p:txBody>
          <a:bodyPr wrap="square" rtlCol="0">
            <a:spAutoFit/>
          </a:bodyPr>
          <a:lstStyle/>
          <a:p>
            <a:pPr>
              <a:lnSpc>
                <a:spcPct val="150000"/>
              </a:lnSpc>
            </a:pPr>
            <a:r>
              <a:rPr lang="en-US" sz="1800">
                <a:solidFill>
                  <a:schemeClr val="bg1"/>
                </a:solidFill>
                <a:latin typeface="+mn-lt"/>
                <a:ea typeface="+mn-ea"/>
                <a:cs typeface="+mn-cs"/>
                <a:sym typeface="Arial" panose="020B0604020202020204" pitchFamily="34" charset="0"/>
              </a:rPr>
              <a:t>@NCDOT</a:t>
            </a:r>
          </a:p>
        </p:txBody>
      </p:sp>
      <p:sp>
        <p:nvSpPr>
          <p:cNvPr id="31" name="TextBox 30">
            <a:extLst>
              <a:ext uri="{FF2B5EF4-FFF2-40B4-BE49-F238E27FC236}">
                <a16:creationId xmlns:a16="http://schemas.microsoft.com/office/drawing/2014/main" id="{2EA1331A-6F2A-BF4F-BF9E-EF43019E51FC}"/>
              </a:ext>
            </a:extLst>
          </p:cNvPr>
          <p:cNvSpPr txBox="1"/>
          <p:nvPr userDrawn="1"/>
        </p:nvSpPr>
        <p:spPr>
          <a:xfrm>
            <a:off x="4565987" y="4181496"/>
            <a:ext cx="2095931" cy="456535"/>
          </a:xfrm>
          <a:prstGeom prst="rect">
            <a:avLst/>
          </a:prstGeom>
          <a:noFill/>
        </p:spPr>
        <p:txBody>
          <a:bodyPr wrap="square" rtlCol="0">
            <a:spAutoFit/>
          </a:bodyPr>
          <a:lstStyle/>
          <a:p>
            <a:pPr>
              <a:lnSpc>
                <a:spcPct val="150000"/>
              </a:lnSpc>
            </a:pPr>
            <a:r>
              <a:rPr lang="en-US" sz="1800">
                <a:solidFill>
                  <a:schemeClr val="bg1"/>
                </a:solidFill>
                <a:latin typeface="+mn-lt"/>
                <a:ea typeface="+mn-ea"/>
                <a:cs typeface="+mn-cs"/>
                <a:sym typeface="Arial" panose="020B0604020202020204" pitchFamily="34" charset="0"/>
              </a:rPr>
              <a:t>NCDOT</a:t>
            </a:r>
          </a:p>
        </p:txBody>
      </p:sp>
      <p:sp>
        <p:nvSpPr>
          <p:cNvPr id="44" name="TextBox 43">
            <a:extLst>
              <a:ext uri="{FF2B5EF4-FFF2-40B4-BE49-F238E27FC236}">
                <a16:creationId xmlns:a16="http://schemas.microsoft.com/office/drawing/2014/main" id="{6D385D23-E3B4-194D-B855-AFEBDA666F34}"/>
              </a:ext>
            </a:extLst>
          </p:cNvPr>
          <p:cNvSpPr txBox="1"/>
          <p:nvPr userDrawn="1"/>
        </p:nvSpPr>
        <p:spPr>
          <a:xfrm>
            <a:off x="4565987" y="4697171"/>
            <a:ext cx="2095931" cy="456535"/>
          </a:xfrm>
          <a:prstGeom prst="rect">
            <a:avLst/>
          </a:prstGeom>
          <a:noFill/>
        </p:spPr>
        <p:txBody>
          <a:bodyPr wrap="square" rtlCol="0">
            <a:spAutoFit/>
          </a:bodyPr>
          <a:lstStyle/>
          <a:p>
            <a:pPr>
              <a:lnSpc>
                <a:spcPct val="150000"/>
              </a:lnSpc>
            </a:pPr>
            <a:r>
              <a:rPr lang="en-US" sz="1800">
                <a:solidFill>
                  <a:schemeClr val="bg1"/>
                </a:solidFill>
                <a:latin typeface="+mn-lt"/>
                <a:ea typeface="+mn-ea"/>
                <a:cs typeface="+mn-cs"/>
                <a:sym typeface="Arial" panose="020B0604020202020204" pitchFamily="34" charset="0"/>
              </a:rPr>
              <a:t>ncdotcom</a:t>
            </a:r>
          </a:p>
        </p:txBody>
      </p:sp>
      <p:sp>
        <p:nvSpPr>
          <p:cNvPr id="33" name="Rectangle 32">
            <a:extLst>
              <a:ext uri="{FF2B5EF4-FFF2-40B4-BE49-F238E27FC236}">
                <a16:creationId xmlns:a16="http://schemas.microsoft.com/office/drawing/2014/main" id="{AC59A006-FB9B-F04A-BDA7-03FF4AF0F1DA}"/>
              </a:ext>
            </a:extLst>
          </p:cNvPr>
          <p:cNvSpPr/>
          <p:nvPr userDrawn="1"/>
        </p:nvSpPr>
        <p:spPr>
          <a:xfrm>
            <a:off x="673940" y="3091574"/>
            <a:ext cx="4714240" cy="107776"/>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37" name="Rectangle 36">
            <a:extLst>
              <a:ext uri="{FF2B5EF4-FFF2-40B4-BE49-F238E27FC236}">
                <a16:creationId xmlns:a16="http://schemas.microsoft.com/office/drawing/2014/main" id="{F15A6601-4ACF-3542-BFCC-8CF01D819A1C}"/>
              </a:ext>
            </a:extLst>
          </p:cNvPr>
          <p:cNvSpPr/>
          <p:nvPr userDrawn="1"/>
        </p:nvSpPr>
        <p:spPr>
          <a:xfrm>
            <a:off x="11692002" y="6548000"/>
            <a:ext cx="352548" cy="310000"/>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553925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7277574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5" name="Title 4"/>
          <p:cNvSpPr>
            <a:spLocks noGrp="1"/>
          </p:cNvSpPr>
          <p:nvPr>
            <p:ph type="title" hasCustomPrompt="1"/>
          </p:nvPr>
        </p:nvSpPr>
        <p:spPr>
          <a:xfrm>
            <a:off x="434566" y="976857"/>
            <a:ext cx="11235351" cy="424732"/>
          </a:xfrm>
          <a:prstGeom prst="rect">
            <a:avLst/>
          </a:prstGeom>
        </p:spPr>
        <p:txBody>
          <a:bodyPr vert="horz" lIns="91440" tIns="45720" rIns="91440" bIns="45720" rtlCol="0" anchor="b">
            <a:noAutofit/>
          </a:bodyPr>
          <a:lstStyle>
            <a:lvl1pPr>
              <a:defRPr lang="en-US" sz="2800"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8" name="Text Placeholder 24"/>
          <p:cNvSpPr>
            <a:spLocks noGrp="1"/>
          </p:cNvSpPr>
          <p:nvPr>
            <p:ph type="body" sz="quarter" idx="11" hasCustomPrompt="1"/>
          </p:nvPr>
        </p:nvSpPr>
        <p:spPr>
          <a:xfrm>
            <a:off x="434566" y="1440287"/>
            <a:ext cx="11235349"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
        <p:nvSpPr>
          <p:cNvPr id="6" name="Rectangle 5">
            <a:extLst>
              <a:ext uri="{FF2B5EF4-FFF2-40B4-BE49-F238E27FC236}">
                <a16:creationId xmlns:a16="http://schemas.microsoft.com/office/drawing/2014/main" id="{ECA663EA-E1CE-487A-9822-3D7BC1FCEC36}"/>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Slide Number Placeholder 4">
            <a:extLst>
              <a:ext uri="{FF2B5EF4-FFF2-40B4-BE49-F238E27FC236}">
                <a16:creationId xmlns:a16="http://schemas.microsoft.com/office/drawing/2014/main" id="{4A79E6D8-D8E3-41DB-9FB4-24DEED26FD06}"/>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845669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7084934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34566" y="976857"/>
            <a:ext cx="11235349" cy="424732"/>
          </a:xfrm>
        </p:spPr>
        <p:txBody>
          <a:bodyPr vert="horz" lIns="91440" tIns="45720" rIns="91440" bIns="45720" rtlCol="0" anchor="b">
            <a:noAutofit/>
          </a:bodyPr>
          <a:lstStyle>
            <a:lvl1pPr>
              <a:defRPr lang="en-US" sz="2800"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34566" y="2085628"/>
            <a:ext cx="11235349"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9" name="Rectangle 18">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Text Placeholder 24"/>
          <p:cNvSpPr>
            <a:spLocks noGrp="1"/>
          </p:cNvSpPr>
          <p:nvPr>
            <p:ph type="body" sz="quarter" idx="11" hasCustomPrompt="1"/>
          </p:nvPr>
        </p:nvSpPr>
        <p:spPr>
          <a:xfrm>
            <a:off x="434566" y="1440287"/>
            <a:ext cx="11235349"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2625293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11845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434566" y="1544274"/>
            <a:ext cx="3647834" cy="1495794"/>
          </a:xfrm>
          <a:noFill/>
        </p:spPr>
        <p:txBody>
          <a:bodyPr vert="horz" wrap="square" lIns="91440" tIns="45720" rIns="91440" bIns="45720" anchor="b">
            <a:noAutofit/>
          </a:bodyPr>
          <a:lstStyle>
            <a:lvl1pPr>
              <a:defRPr kumimoji="0" lang="en-US" sz="2800" b="0" i="0" u="none" strike="noStrike" kern="1200" cap="none" spc="0" normalizeH="0" baseline="0" dirty="0">
                <a:ln>
                  <a:noFill/>
                </a:ln>
                <a:solidFill>
                  <a:srgbClr val="082940"/>
                </a:solidFill>
                <a:effectLst/>
                <a:uLnTx/>
                <a:uFillTx/>
                <a:latin typeface="+mj-lt"/>
                <a:ea typeface="+mj-ea"/>
                <a:cs typeface="+mj-cs"/>
                <a:sym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4" name="Rectangle 13">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5"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013104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279293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031657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90818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55442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34752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434566" y="2681103"/>
            <a:ext cx="3323315" cy="1495794"/>
          </a:xfrm>
          <a:prstGeom prst="rect">
            <a:avLst/>
          </a:prstGeom>
        </p:spPr>
        <p:txBody>
          <a:bodyPr vert="horz" anchor="ctr">
            <a:noAutofit/>
          </a:bodyPr>
          <a:lstStyle>
            <a:lvl1pPr>
              <a:defRPr kumimoji="0" lang="en-US" sz="2800" b="0" i="0" u="none" strike="noStrike" kern="1200" cap="none" spc="0" normalizeH="0" baseline="0" dirty="0">
                <a:ln>
                  <a:noFill/>
                </a:ln>
                <a:solidFill>
                  <a:srgbClr val="082940"/>
                </a:solidFill>
                <a:effectLst/>
                <a:uLnTx/>
                <a:uFillTx/>
                <a:latin typeface="+mj-lt"/>
                <a:ea typeface="+mj-ea"/>
                <a:cs typeface="+mj-cs"/>
                <a:sym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p>
        </p:txBody>
      </p:sp>
      <p:sp>
        <p:nvSpPr>
          <p:cNvPr id="15" name="Rectangle 14">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368695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471448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3" name="Title 3"/>
          <p:cNvSpPr>
            <a:spLocks noGrp="1"/>
          </p:cNvSpPr>
          <p:nvPr>
            <p:ph type="title" hasCustomPrompt="1"/>
          </p:nvPr>
        </p:nvSpPr>
        <p:spPr>
          <a:xfrm>
            <a:off x="434566" y="976857"/>
            <a:ext cx="6452234" cy="424732"/>
          </a:xfrm>
          <a:prstGeom prst="rect">
            <a:avLst/>
          </a:prstGeom>
        </p:spPr>
        <p:txBody>
          <a:bodyPr vert="horz" lIns="91440" tIns="45720" rIns="91440" bIns="45720" rtlCol="0" anchor="b">
            <a:noAutofit/>
          </a:bodyPr>
          <a:lstStyle>
            <a:lvl1pPr>
              <a:defRPr lang="en-US" sz="2800"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22" name="Rectangle 21">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4"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9" name="Text Placeholder 24">
            <a:extLst>
              <a:ext uri="{FF2B5EF4-FFF2-40B4-BE49-F238E27FC236}">
                <a16:creationId xmlns:a16="http://schemas.microsoft.com/office/drawing/2014/main" id="{D0FAB295-6810-44FB-8EE8-C2479E8535D8}"/>
              </a:ext>
            </a:extLst>
          </p:cNvPr>
          <p:cNvSpPr>
            <a:spLocks noGrp="1"/>
          </p:cNvSpPr>
          <p:nvPr>
            <p:ph type="body" sz="quarter" idx="11" hasCustomPrompt="1"/>
          </p:nvPr>
        </p:nvSpPr>
        <p:spPr>
          <a:xfrm>
            <a:off x="434566" y="1440287"/>
            <a:ext cx="6452234"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503054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05163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34566" y="2681103"/>
            <a:ext cx="3323315" cy="1495794"/>
          </a:xfrm>
          <a:prstGeom prst="rect">
            <a:avLst/>
          </a:prstGeom>
        </p:spPr>
        <p:txBody>
          <a:bodyPr vert="horz" anchor="ctr">
            <a:noAutofit/>
          </a:bodyPr>
          <a:lstStyle>
            <a:lvl1pPr>
              <a:defRPr kumimoji="0" lang="en-US" sz="2800" b="0" i="0" u="none" strike="noStrike" kern="1200" cap="none" spc="0" normalizeH="0" baseline="0" dirty="0">
                <a:ln>
                  <a:noFill/>
                </a:ln>
                <a:solidFill>
                  <a:srgbClr val="FFFFFF"/>
                </a:solidFill>
                <a:effectLst/>
                <a:uLnTx/>
                <a:uFillTx/>
                <a:latin typeface="+mj-lt"/>
                <a:ea typeface="+mj-ea"/>
                <a:cs typeface="+mj-cs"/>
                <a:sym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9" name="Rectangle 18">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073722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63680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34566" y="1785600"/>
            <a:ext cx="4583834" cy="3286800"/>
          </a:xfrm>
          <a:prstGeom prst="rect">
            <a:avLst/>
          </a:prstGeom>
          <a:noFill/>
        </p:spPr>
        <p:txBody>
          <a:bodyPr vert="horz" wrap="square" lIns="91440" tIns="0" rIns="914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20" name="Rectangle 19">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2"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966148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47410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4" name="Title 1"/>
          <p:cNvSpPr>
            <a:spLocks noGrp="1"/>
          </p:cNvSpPr>
          <p:nvPr>
            <p:ph type="title" hasCustomPrompt="1"/>
          </p:nvPr>
        </p:nvSpPr>
        <p:spPr bwMode="blackWhite">
          <a:xfrm>
            <a:off x="434566" y="1804650"/>
            <a:ext cx="6442987"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8327404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85383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7" name="Title 2"/>
          <p:cNvSpPr>
            <a:spLocks noGrp="1"/>
          </p:cNvSpPr>
          <p:nvPr>
            <p:ph type="title" hasCustomPrompt="1"/>
          </p:nvPr>
        </p:nvSpPr>
        <p:spPr>
          <a:xfrm>
            <a:off x="434566" y="2764203"/>
            <a:ext cx="2674072" cy="1314311"/>
          </a:xfrm>
          <a:prstGeom prst="rect">
            <a:avLst/>
          </a:prstGeom>
        </p:spPr>
        <p:txBody>
          <a:bodyPr vert="horz" anchor="ctr">
            <a:noAutofit/>
          </a:bodyPr>
          <a:lstStyle>
            <a:lvl1pPr>
              <a:defRPr kumimoji="0" lang="en-US" sz="2800" b="0" i="0" u="none" strike="noStrike" kern="1200" cap="none" spc="0" normalizeH="0" baseline="0" dirty="0">
                <a:ln>
                  <a:noFill/>
                </a:ln>
                <a:solidFill>
                  <a:srgbClr val="082940"/>
                </a:solidFill>
                <a:effectLst/>
                <a:uLnTx/>
                <a:uFillTx/>
                <a:latin typeface="+mj-lt"/>
                <a:ea typeface="+mj-ea"/>
                <a:cs typeface="+mj-cs"/>
                <a:sym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solidFill>
                  <a:schemeClr val="tx2"/>
                </a:solidFill>
              </a:rPr>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604836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417942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34566" y="2764203"/>
            <a:ext cx="2674072" cy="1314311"/>
          </a:xfrm>
        </p:spPr>
        <p:txBody>
          <a:bodyPr vert="horz" anchor="ctr" anchorCtr="0">
            <a:noAutofit/>
          </a:bodyPr>
          <a:lstStyle>
            <a:lvl1pPr>
              <a:defRPr kumimoji="0" lang="en-US" sz="2800" b="0" i="0" u="none" strike="noStrike" kern="1200" cap="none" spc="0" normalizeH="0" baseline="0" dirty="0">
                <a:ln>
                  <a:noFill/>
                </a:ln>
                <a:solidFill>
                  <a:srgbClr val="FFFFFF"/>
                </a:solidFill>
                <a:effectLst/>
                <a:uLnTx/>
                <a:uFillTx/>
                <a:latin typeface="+mj-lt"/>
                <a:ea typeface="+mj-ea"/>
                <a:cs typeface="+mj-cs"/>
                <a:sym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Rectangle 1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4031416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2016102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34566" y="1785600"/>
            <a:ext cx="4257669"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487399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88684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34566" y="1785600"/>
            <a:ext cx="4257669"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9" name="Rectangle 18">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05222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20421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34566" y="976857"/>
            <a:ext cx="4869080" cy="424732"/>
          </a:xfrm>
          <a:prstGeom prst="rect">
            <a:avLst/>
          </a:prstGeom>
        </p:spPr>
        <p:txBody>
          <a:bodyPr vert="horz" lIns="91440" tIns="45720" rIns="91440" bIns="45720" rtlCol="0" anchor="b">
            <a:noAutofit/>
          </a:bodyPr>
          <a:lstStyle>
            <a:lvl1pPr>
              <a:defRPr lang="en-US" sz="2800" dirty="0">
                <a:latin typeface="+mj-lt"/>
                <a:ea typeface="+mj-ea"/>
                <a:cs typeface="+mj-cs"/>
              </a:defRPr>
            </a:lvl1pPr>
          </a:lstStyle>
          <a:p>
            <a:pPr marL="0" marR="0" lvl="0" indent="0" defTabSz="685800" fontAlgn="auto">
              <a:spcAft>
                <a:spcPts val="0"/>
              </a:spcAft>
              <a:buClrTx/>
              <a:buSzTx/>
              <a:buFontTx/>
              <a:tabLst/>
            </a:pPr>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10" name="Text Placeholder 24">
            <a:extLst>
              <a:ext uri="{FF2B5EF4-FFF2-40B4-BE49-F238E27FC236}">
                <a16:creationId xmlns:a16="http://schemas.microsoft.com/office/drawing/2014/main" id="{743C9A07-052D-4A60-B99F-9AFE51DB99C2}"/>
              </a:ext>
            </a:extLst>
          </p:cNvPr>
          <p:cNvSpPr>
            <a:spLocks noGrp="1"/>
          </p:cNvSpPr>
          <p:nvPr>
            <p:ph type="body" sz="quarter" idx="11" hasCustomPrompt="1"/>
          </p:nvPr>
        </p:nvSpPr>
        <p:spPr>
          <a:xfrm>
            <a:off x="434566" y="1440287"/>
            <a:ext cx="4869080"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618454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55483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34566" y="976857"/>
            <a:ext cx="4869080" cy="424732"/>
          </a:xfrm>
          <a:prstGeom prst="rect">
            <a:avLst/>
          </a:prstGeom>
        </p:spPr>
        <p:txBody>
          <a:bodyPr vert="horz" lIns="91440" tIns="45720" rIns="91440" bIns="45720" rtlCol="0" anchor="b">
            <a:noAutofit/>
          </a:bodyPr>
          <a:lstStyle>
            <a:lvl1pPr>
              <a:defRPr lang="en-US" sz="2800" dirty="0">
                <a:solidFill>
                  <a:srgbClr val="FFFFFF"/>
                </a:solidFill>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8" name="Rectangle 1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0" name="Text Placeholder 24">
            <a:extLst>
              <a:ext uri="{FF2B5EF4-FFF2-40B4-BE49-F238E27FC236}">
                <a16:creationId xmlns:a16="http://schemas.microsoft.com/office/drawing/2014/main" id="{8E4E5369-C0EE-484E-86BA-58C54FD175ED}"/>
              </a:ext>
            </a:extLst>
          </p:cNvPr>
          <p:cNvSpPr>
            <a:spLocks noGrp="1"/>
          </p:cNvSpPr>
          <p:nvPr>
            <p:ph type="body" sz="quarter" idx="11" hasCustomPrompt="1"/>
          </p:nvPr>
        </p:nvSpPr>
        <p:spPr>
          <a:xfrm>
            <a:off x="434566" y="1440287"/>
            <a:ext cx="4869080" cy="367451"/>
          </a:xfrm>
        </p:spPr>
        <p:txBody>
          <a:bodyPr vert="horz" lIns="91440" tIns="45720" rIns="91440" bIns="45720" rtlCol="0">
            <a:noAutofit/>
          </a:bodyPr>
          <a:lstStyle>
            <a:lvl1pPr>
              <a:defRPr kumimoji="0" lang="en-US" sz="14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189118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273403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1" name="Title 3"/>
          <p:cNvSpPr>
            <a:spLocks noGrp="1"/>
          </p:cNvSpPr>
          <p:nvPr>
            <p:ph type="title" hasCustomPrompt="1"/>
          </p:nvPr>
        </p:nvSpPr>
        <p:spPr>
          <a:xfrm>
            <a:off x="434566" y="976857"/>
            <a:ext cx="6452234" cy="424732"/>
          </a:xfrm>
          <a:prstGeom prst="rect">
            <a:avLst/>
          </a:prstGeom>
        </p:spPr>
        <p:txBody>
          <a:bodyPr vert="horz" lIns="91440" tIns="45720" rIns="91440" bIns="45720" rtlCol="0" anchor="b">
            <a:noAutofit/>
          </a:bodyPr>
          <a:lstStyle>
            <a:lvl1pPr>
              <a:defRPr lang="en-US" sz="2800" dirty="0">
                <a:latin typeface="+mj-lt"/>
                <a:ea typeface="+mj-ea"/>
                <a:cs typeface="+mj-cs"/>
              </a:defRPr>
            </a:lvl1pPr>
          </a:lstStyle>
          <a:p>
            <a:pPr marL="0" marR="0" lvl="0" indent="0" defTabSz="685800" fontAlgn="auto">
              <a:spcAft>
                <a:spcPts val="0"/>
              </a:spcAft>
              <a:buClrTx/>
              <a:buSzTx/>
              <a:buFontTx/>
              <a:tabLst/>
            </a:pPr>
            <a:r>
              <a:rPr lang="en-US"/>
              <a:t>Click to add title</a:t>
            </a:r>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10" name="Text Placeholder 24">
            <a:extLst>
              <a:ext uri="{FF2B5EF4-FFF2-40B4-BE49-F238E27FC236}">
                <a16:creationId xmlns:a16="http://schemas.microsoft.com/office/drawing/2014/main" id="{0CAC5F25-B3AB-4C96-8960-79A49A350AEB}"/>
              </a:ext>
            </a:extLst>
          </p:cNvPr>
          <p:cNvSpPr>
            <a:spLocks noGrp="1"/>
          </p:cNvSpPr>
          <p:nvPr>
            <p:ph type="body" sz="quarter" idx="11" hasCustomPrompt="1"/>
          </p:nvPr>
        </p:nvSpPr>
        <p:spPr>
          <a:xfrm>
            <a:off x="434566" y="1440287"/>
            <a:ext cx="6452234"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990208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93812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34566" y="976857"/>
            <a:ext cx="6452234" cy="424732"/>
          </a:xfrm>
          <a:prstGeom prst="rect">
            <a:avLst/>
          </a:prstGeom>
        </p:spPr>
        <p:txBody>
          <a:bodyPr vert="horz" lIns="91440" tIns="45720" rIns="91440" bIns="45720" rtlCol="0" anchor="b">
            <a:noAutofit/>
          </a:bodyPr>
          <a:lstStyle>
            <a:lvl1pPr>
              <a:defRPr lang="en-US" sz="2800" dirty="0">
                <a:solidFill>
                  <a:srgbClr val="FFFFFF"/>
                </a:solidFill>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21" name="Rectangle 20">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2"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0" name="Text Placeholder 24">
            <a:extLst>
              <a:ext uri="{FF2B5EF4-FFF2-40B4-BE49-F238E27FC236}">
                <a16:creationId xmlns:a16="http://schemas.microsoft.com/office/drawing/2014/main" id="{879098BB-4717-4178-92EF-74BA0C2B3210}"/>
              </a:ext>
            </a:extLst>
          </p:cNvPr>
          <p:cNvSpPr>
            <a:spLocks noGrp="1"/>
          </p:cNvSpPr>
          <p:nvPr>
            <p:ph type="body" sz="quarter" idx="11" hasCustomPrompt="1"/>
          </p:nvPr>
        </p:nvSpPr>
        <p:spPr>
          <a:xfrm>
            <a:off x="434566" y="1440287"/>
            <a:ext cx="6452234" cy="367451"/>
          </a:xfrm>
        </p:spPr>
        <p:txBody>
          <a:bodyPr vert="horz" lIns="91440" tIns="45720" rIns="91440" bIns="45720" rtlCol="0">
            <a:noAutofit/>
          </a:bodyPr>
          <a:lstStyle>
            <a:lvl1pPr>
              <a:defRPr kumimoji="0" lang="en-US" sz="14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1851104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1144128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1" name="Rectangle 10">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2"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027267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2341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603020202020204" pitchFamily="34" charset="0"/>
              </a:defRPr>
            </a:lvl1pPr>
          </a:lstStyle>
          <a:p>
            <a:r>
              <a:rPr lang="en-US"/>
              <a:t>Click to add big statement text</a:t>
            </a:r>
          </a:p>
        </p:txBody>
      </p:sp>
      <p:sp>
        <p:nvSpPr>
          <p:cNvPr id="11" name="Rectangle 10">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2"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035478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3084821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81620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6390706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4" name="Title 3"/>
          <p:cNvSpPr>
            <a:spLocks noGrp="1"/>
          </p:cNvSpPr>
          <p:nvPr>
            <p:ph type="title" hasCustomPrompt="1"/>
          </p:nvPr>
        </p:nvSpPr>
        <p:spPr>
          <a:xfrm>
            <a:off x="434566" y="976857"/>
            <a:ext cx="11235351" cy="424732"/>
          </a:xfrm>
        </p:spPr>
        <p:txBody>
          <a:bodyPr vert="horz" lIns="91440" tIns="45720" rIns="91440" bIns="45720" rtlCol="0" anchor="b">
            <a:noAutofit/>
          </a:bodyPr>
          <a:lstStyle>
            <a:lvl1pPr>
              <a:defRPr lang="en-US" sz="2800" dirty="0">
                <a:solidFill>
                  <a:srgbClr val="FFFFFF"/>
                </a:solidFill>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6" name="Rectangle 15">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7"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7" name="Text Placeholder 24">
            <a:extLst>
              <a:ext uri="{FF2B5EF4-FFF2-40B4-BE49-F238E27FC236}">
                <a16:creationId xmlns:a16="http://schemas.microsoft.com/office/drawing/2014/main" id="{C0D82A25-07B3-4BCE-90A8-349840260F4F}"/>
              </a:ext>
            </a:extLst>
          </p:cNvPr>
          <p:cNvSpPr>
            <a:spLocks noGrp="1"/>
          </p:cNvSpPr>
          <p:nvPr>
            <p:ph type="body" sz="quarter" idx="11" hasCustomPrompt="1"/>
          </p:nvPr>
        </p:nvSpPr>
        <p:spPr>
          <a:xfrm>
            <a:off x="434566" y="1440287"/>
            <a:ext cx="11235349" cy="367451"/>
          </a:xfrm>
        </p:spPr>
        <p:txBody>
          <a:bodyPr vert="horz" lIns="91440" tIns="45720" rIns="91440" bIns="45720" rtlCol="0">
            <a:noAutofit/>
          </a:bodyPr>
          <a:lstStyle>
            <a:lvl1pPr>
              <a:defRPr kumimoji="0" lang="en-US" sz="14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3362013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504968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489255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48219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0" name="Rectangle 9">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668966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0006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2" name="Text Placeholder 4"/>
          <p:cNvSpPr>
            <a:spLocks noGrp="1"/>
          </p:cNvSpPr>
          <p:nvPr>
            <p:ph type="body" sz="quarter" idx="10" hasCustomPrompt="1"/>
          </p:nvPr>
        </p:nvSpPr>
        <p:spPr>
          <a:xfrm>
            <a:off x="5021826" y="1664256"/>
            <a:ext cx="6209072" cy="3323987"/>
          </a:xfrm>
        </p:spPr>
        <p:txBody>
          <a:bodyPr/>
          <a:lstStyle>
            <a:lvl1pPr>
              <a:defRPr>
                <a:latin typeface="+mn-lt"/>
                <a:ea typeface="+mn-ea"/>
                <a:cs typeface="+mn-cs"/>
              </a:defRPr>
            </a:lvl1pPr>
          </a:lstStyle>
          <a:p>
            <a:pPr lvl="0"/>
            <a:r>
              <a:rPr lang="en-US"/>
              <a:t>Add text</a:t>
            </a:r>
          </a:p>
        </p:txBody>
      </p:sp>
    </p:spTree>
    <p:extLst>
      <p:ext uri="{BB962C8B-B14F-4D97-AF65-F5344CB8AC3E}">
        <p14:creationId xmlns:p14="http://schemas.microsoft.com/office/powerpoint/2010/main" val="1945016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422389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437C34B5-506F-B147-85DA-053D46C3A720}"/>
              </a:ext>
            </a:extLst>
          </p:cNvPr>
          <p:cNvPicPr>
            <a:picLocks noChangeAspect="1"/>
          </p:cNvPicPr>
          <p:nvPr userDrawn="1"/>
        </p:nvPicPr>
        <p:blipFill rotWithShape="1">
          <a:blip r:embed="rId5"/>
          <a:srcRect l="1691" r="1691" b="50"/>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BB465C8-35EB-544D-B744-7871A6117FA2}"/>
              </a:ext>
            </a:extLst>
          </p:cNvPr>
          <p:cNvSpPr txBox="1"/>
          <p:nvPr userDrawn="1"/>
        </p:nvSpPr>
        <p:spPr>
          <a:xfrm>
            <a:off x="2" y="2825210"/>
            <a:ext cx="12191999" cy="861774"/>
          </a:xfrm>
          <a:prstGeom prst="rect">
            <a:avLst/>
          </a:prstGeom>
          <a:noFill/>
        </p:spPr>
        <p:txBody>
          <a:bodyPr wrap="square" rtlCol="0" anchor="t">
            <a:noAutofit/>
          </a:bodyPr>
          <a:lstStyle/>
          <a:p>
            <a:pPr algn="ctr"/>
            <a:r>
              <a:rPr lang="en-US" sz="3800">
                <a:solidFill>
                  <a:schemeClr val="bg1"/>
                </a:solidFill>
                <a:latin typeface="+mn-lt"/>
                <a:ea typeface="+mn-ea"/>
                <a:cs typeface="+mn-cs"/>
                <a:sym typeface="Arial" panose="020B0604020202020204" pitchFamily="34" charset="0"/>
              </a:rPr>
              <a:t>Thank you!</a:t>
            </a:r>
          </a:p>
        </p:txBody>
      </p:sp>
      <p:sp>
        <p:nvSpPr>
          <p:cNvPr id="14" name="Rectangle 13">
            <a:extLst>
              <a:ext uri="{FF2B5EF4-FFF2-40B4-BE49-F238E27FC236}">
                <a16:creationId xmlns:a16="http://schemas.microsoft.com/office/drawing/2014/main" id="{5C63CEC2-73F1-E249-9932-47009EB79E84}"/>
              </a:ext>
            </a:extLst>
          </p:cNvPr>
          <p:cNvSpPr/>
          <p:nvPr userDrawn="1"/>
        </p:nvSpPr>
        <p:spPr>
          <a:xfrm>
            <a:off x="3738880" y="3732704"/>
            <a:ext cx="4714240" cy="107776"/>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578774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53749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grpSp>
        <p:nvGrpSpPr>
          <p:cNvPr id="435" name="Group 434">
            <a:extLst>
              <a:ext uri="{FF2B5EF4-FFF2-40B4-BE49-F238E27FC236}">
                <a16:creationId xmlns:a16="http://schemas.microsoft.com/office/drawing/2014/main" id="{43CBA1A4-51C0-49F0-9672-16EF0B45A99E}"/>
              </a:ext>
            </a:extLst>
          </p:cNvPr>
          <p:cNvGrpSpPr/>
          <p:nvPr userDrawn="1"/>
        </p:nvGrpSpPr>
        <p:grpSpPr>
          <a:xfrm>
            <a:off x="-600" y="-1"/>
            <a:ext cx="12193800" cy="6858001"/>
            <a:chOff x="-600" y="-1"/>
            <a:chExt cx="12193800" cy="6858001"/>
          </a:xfrm>
        </p:grpSpPr>
        <p:sp>
          <p:nvSpPr>
            <p:cNvPr id="436" name="Rectangle 435">
              <a:extLst>
                <a:ext uri="{FF2B5EF4-FFF2-40B4-BE49-F238E27FC236}">
                  <a16:creationId xmlns:a16="http://schemas.microsoft.com/office/drawing/2014/main" id="{129012A6-6D54-4596-9D44-00D9B77D462B}"/>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437" name="Slide Number Placeholder 4">
              <a:extLst>
                <a:ext uri="{FF2B5EF4-FFF2-40B4-BE49-F238E27FC236}">
                  <a16:creationId xmlns:a16="http://schemas.microsoft.com/office/drawing/2014/main" id="{D9467492-3BFC-4D65-B458-8B5A23059F50}"/>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438" name="No fly zone">
              <a:extLst>
                <a:ext uri="{FF2B5EF4-FFF2-40B4-BE49-F238E27FC236}">
                  <a16:creationId xmlns:a16="http://schemas.microsoft.com/office/drawing/2014/main" id="{722EF1A2-FB55-4786-8102-925B4BA0C3C4}"/>
                </a:ext>
              </a:extLst>
            </p:cNvPr>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cxnSp>
          <p:nvCxnSpPr>
            <p:cNvPr id="439" name="Straight Connector 438">
              <a:extLst>
                <a:ext uri="{FF2B5EF4-FFF2-40B4-BE49-F238E27FC236}">
                  <a16:creationId xmlns:a16="http://schemas.microsoft.com/office/drawing/2014/main" id="{98EC5216-CA9B-4CD4-934B-5B7A119C553A}"/>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7DB8E3F5-30CC-4755-8F3B-9FF2D761D13E}"/>
                </a:ext>
              </a:extLst>
            </p:cNvPr>
            <p:cNvCxnSpPr/>
            <p:nvPr/>
          </p:nvCxnSpPr>
          <p:spPr>
            <a:xfrm>
              <a:off x="-600" y="91421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91F0CF1A-2F53-4F76-812D-71DC1E4D05FE}"/>
                </a:ext>
              </a:extLst>
            </p:cNvPr>
            <p:cNvCxnSpPr/>
            <p:nvPr/>
          </p:nvCxnSpPr>
          <p:spPr>
            <a:xfrm>
              <a:off x="-600" y="1205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635425BC-17F2-466A-912D-B43F85E88E1F}"/>
                </a:ext>
              </a:extLst>
            </p:cNvPr>
            <p:cNvCxnSpPr/>
            <p:nvPr/>
          </p:nvCxnSpPr>
          <p:spPr>
            <a:xfrm>
              <a:off x="-600" y="1497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D874EEBB-DF07-44E3-A329-D4A7D662E60E}"/>
                </a:ext>
              </a:extLst>
            </p:cNvPr>
            <p:cNvCxnSpPr/>
            <p:nvPr/>
          </p:nvCxnSpPr>
          <p:spPr>
            <a:xfrm>
              <a:off x="-600" y="17884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2F084097-C948-4FB0-ADAA-88A2F2374F3F}"/>
                </a:ext>
              </a:extLst>
            </p:cNvPr>
            <p:cNvCxnSpPr/>
            <p:nvPr/>
          </p:nvCxnSpPr>
          <p:spPr>
            <a:xfrm>
              <a:off x="-600" y="207985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53100F17-4CA2-4BBE-9249-3F38651ECBF5}"/>
                </a:ext>
              </a:extLst>
            </p:cNvPr>
            <p:cNvCxnSpPr/>
            <p:nvPr/>
          </p:nvCxnSpPr>
          <p:spPr>
            <a:xfrm>
              <a:off x="-600" y="237126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9D757416-73F0-482B-ABE2-0F5A59F67D20}"/>
                </a:ext>
              </a:extLst>
            </p:cNvPr>
            <p:cNvCxnSpPr/>
            <p:nvPr/>
          </p:nvCxnSpPr>
          <p:spPr>
            <a:xfrm>
              <a:off x="-600" y="266267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F47B74B1-B56B-442F-AB8E-7BF810DF8AF5}"/>
                </a:ext>
              </a:extLst>
            </p:cNvPr>
            <p:cNvCxnSpPr/>
            <p:nvPr/>
          </p:nvCxnSpPr>
          <p:spPr>
            <a:xfrm>
              <a:off x="-600" y="295408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57EE0309-66B3-444E-90B4-27449C7E3DAD}"/>
                </a:ext>
              </a:extLst>
            </p:cNvPr>
            <p:cNvCxnSpPr/>
            <p:nvPr/>
          </p:nvCxnSpPr>
          <p:spPr>
            <a:xfrm>
              <a:off x="-600" y="32454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49" name="Straight Connector 448">
              <a:extLst>
                <a:ext uri="{FF2B5EF4-FFF2-40B4-BE49-F238E27FC236}">
                  <a16:creationId xmlns:a16="http://schemas.microsoft.com/office/drawing/2014/main" id="{FAD2B8AE-7BA0-4689-AEB8-2C9500FC95B0}"/>
                </a:ext>
              </a:extLst>
            </p:cNvPr>
            <p:cNvCxnSpPr/>
            <p:nvPr/>
          </p:nvCxnSpPr>
          <p:spPr>
            <a:xfrm>
              <a:off x="-600" y="353691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1190A2E2-06DE-466E-ADD1-9DCCBAF1FFE0}"/>
                </a:ext>
              </a:extLst>
            </p:cNvPr>
            <p:cNvCxnSpPr/>
            <p:nvPr/>
          </p:nvCxnSpPr>
          <p:spPr>
            <a:xfrm>
              <a:off x="-600" y="382832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60F0CBD3-90EC-4988-BA2D-76C57637E5A9}"/>
                </a:ext>
              </a:extLst>
            </p:cNvPr>
            <p:cNvCxnSpPr/>
            <p:nvPr/>
          </p:nvCxnSpPr>
          <p:spPr>
            <a:xfrm>
              <a:off x="-600" y="411973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382D7E69-7B07-4183-AB7B-CD7DF1E3A364}"/>
                </a:ext>
              </a:extLst>
            </p:cNvPr>
            <p:cNvCxnSpPr/>
            <p:nvPr/>
          </p:nvCxnSpPr>
          <p:spPr>
            <a:xfrm>
              <a:off x="-600" y="441114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5EBD0351-E97D-4C1D-97E1-9A8BFF79B25A}"/>
                </a:ext>
              </a:extLst>
            </p:cNvPr>
            <p:cNvCxnSpPr/>
            <p:nvPr/>
          </p:nvCxnSpPr>
          <p:spPr>
            <a:xfrm>
              <a:off x="-600" y="470255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464943E1-C3AA-4D5C-948A-C147E3BC651C}"/>
                </a:ext>
              </a:extLst>
            </p:cNvPr>
            <p:cNvCxnSpPr/>
            <p:nvPr/>
          </p:nvCxnSpPr>
          <p:spPr>
            <a:xfrm>
              <a:off x="-600" y="499396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2829C299-93F3-4BAA-9244-049276E2D051}"/>
                </a:ext>
              </a:extLst>
            </p:cNvPr>
            <p:cNvCxnSpPr/>
            <p:nvPr/>
          </p:nvCxnSpPr>
          <p:spPr>
            <a:xfrm>
              <a:off x="-600" y="52853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8AEBA3D0-BD4E-4162-93C2-C62D1D0503FE}"/>
                </a:ext>
              </a:extLst>
            </p:cNvPr>
            <p:cNvCxnSpPr/>
            <p:nvPr/>
          </p:nvCxnSpPr>
          <p:spPr>
            <a:xfrm>
              <a:off x="-600" y="5576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FF65E77E-8066-4DA3-846A-D93A9CE0DE43}"/>
                </a:ext>
              </a:extLst>
            </p:cNvPr>
            <p:cNvCxnSpPr/>
            <p:nvPr/>
          </p:nvCxnSpPr>
          <p:spPr>
            <a:xfrm>
              <a:off x="-600" y="586819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458" name="Straight Connector 457">
              <a:extLst>
                <a:ext uri="{FF2B5EF4-FFF2-40B4-BE49-F238E27FC236}">
                  <a16:creationId xmlns:a16="http://schemas.microsoft.com/office/drawing/2014/main" id="{31BE789E-3A3D-4E05-9E41-B08CBD975D0F}"/>
                </a:ext>
              </a:extLst>
            </p:cNvPr>
            <p:cNvCxnSpPr/>
            <p:nvPr/>
          </p:nvCxnSpPr>
          <p:spPr>
            <a:xfrm>
              <a:off x="-600" y="6159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459" name="Slide edges">
              <a:extLst>
                <a:ext uri="{FF2B5EF4-FFF2-40B4-BE49-F238E27FC236}">
                  <a16:creationId xmlns:a16="http://schemas.microsoft.com/office/drawing/2014/main" id="{FC9E4DC3-DADE-4588-9CC0-D183ED52A907}"/>
                </a:ext>
              </a:extLst>
            </p:cNvPr>
            <p:cNvSpPr>
              <a:spLocks/>
            </p:cNvSpPr>
            <p:nvPr userDrawn="1"/>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ndParaRPr>
            </a:p>
          </p:txBody>
        </p:sp>
        <p:sp>
          <p:nvSpPr>
            <p:cNvPr id="460" name="Rectangle 34">
              <a:extLst>
                <a:ext uri="{FF2B5EF4-FFF2-40B4-BE49-F238E27FC236}">
                  <a16:creationId xmlns:a16="http://schemas.microsoft.com/office/drawing/2014/main" id="{B5D92853-F5ED-4F94-B376-D2BC072BD9D2}"/>
                </a:ext>
              </a:extLst>
            </p:cNvPr>
            <p:cNvSpPr>
              <a:spLocks noChangeArrowheads="1"/>
            </p:cNvSpPr>
            <p:nvPr/>
          </p:nvSpPr>
          <p:spPr bwMode="auto">
            <a:xfrm>
              <a:off x="6900510"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Rectangle 35">
              <a:extLst>
                <a:ext uri="{FF2B5EF4-FFF2-40B4-BE49-F238E27FC236}">
                  <a16:creationId xmlns:a16="http://schemas.microsoft.com/office/drawing/2014/main" id="{A0DBBA89-9126-4FBA-8E65-3ACAE60275BD}"/>
                </a:ext>
              </a:extLst>
            </p:cNvPr>
            <p:cNvSpPr>
              <a:spLocks noChangeArrowheads="1"/>
            </p:cNvSpPr>
            <p:nvPr/>
          </p:nvSpPr>
          <p:spPr bwMode="auto">
            <a:xfrm>
              <a:off x="8802451"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Rectangle 36">
              <a:extLst>
                <a:ext uri="{FF2B5EF4-FFF2-40B4-BE49-F238E27FC236}">
                  <a16:creationId xmlns:a16="http://schemas.microsoft.com/office/drawing/2014/main" id="{4CB13548-AFEE-4ABC-896F-136E244B23E5}"/>
                </a:ext>
              </a:extLst>
            </p:cNvPr>
            <p:cNvSpPr>
              <a:spLocks noChangeArrowheads="1"/>
            </p:cNvSpPr>
            <p:nvPr/>
          </p:nvSpPr>
          <p:spPr bwMode="auto">
            <a:xfrm>
              <a:off x="7851481"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Rectangle 37">
              <a:extLst>
                <a:ext uri="{FF2B5EF4-FFF2-40B4-BE49-F238E27FC236}">
                  <a16:creationId xmlns:a16="http://schemas.microsoft.com/office/drawing/2014/main" id="{A88B073C-320F-40A5-9E9E-577C07E3F253}"/>
                </a:ext>
              </a:extLst>
            </p:cNvPr>
            <p:cNvSpPr>
              <a:spLocks noChangeArrowheads="1"/>
            </p:cNvSpPr>
            <p:nvPr/>
          </p:nvSpPr>
          <p:spPr bwMode="auto">
            <a:xfrm>
              <a:off x="9753421"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Rectangle 38">
              <a:extLst>
                <a:ext uri="{FF2B5EF4-FFF2-40B4-BE49-F238E27FC236}">
                  <a16:creationId xmlns:a16="http://schemas.microsoft.com/office/drawing/2014/main" id="{AEBDEB12-5E7C-42DC-8130-D6BCB80F3756}"/>
                </a:ext>
              </a:extLst>
            </p:cNvPr>
            <p:cNvSpPr>
              <a:spLocks noChangeArrowheads="1"/>
            </p:cNvSpPr>
            <p:nvPr/>
          </p:nvSpPr>
          <p:spPr bwMode="auto">
            <a:xfrm>
              <a:off x="10704392"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Rectangle 39">
              <a:extLst>
                <a:ext uri="{FF2B5EF4-FFF2-40B4-BE49-F238E27FC236}">
                  <a16:creationId xmlns:a16="http://schemas.microsoft.com/office/drawing/2014/main" id="{7E11596E-456B-4CF1-845A-DD0D5C7E83A9}"/>
                </a:ext>
              </a:extLst>
            </p:cNvPr>
            <p:cNvSpPr>
              <a:spLocks noChangeArrowheads="1"/>
            </p:cNvSpPr>
            <p:nvPr/>
          </p:nvSpPr>
          <p:spPr bwMode="auto">
            <a:xfrm>
              <a:off x="5949540"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Rectangle 40">
              <a:extLst>
                <a:ext uri="{FF2B5EF4-FFF2-40B4-BE49-F238E27FC236}">
                  <a16:creationId xmlns:a16="http://schemas.microsoft.com/office/drawing/2014/main" id="{FC52D692-52D4-44D8-A8C5-7F7BB43AEBD0}"/>
                </a:ext>
              </a:extLst>
            </p:cNvPr>
            <p:cNvSpPr>
              <a:spLocks noChangeArrowheads="1"/>
            </p:cNvSpPr>
            <p:nvPr/>
          </p:nvSpPr>
          <p:spPr bwMode="auto">
            <a:xfrm>
              <a:off x="1194688"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Rectangle 41">
              <a:extLst>
                <a:ext uri="{FF2B5EF4-FFF2-40B4-BE49-F238E27FC236}">
                  <a16:creationId xmlns:a16="http://schemas.microsoft.com/office/drawing/2014/main" id="{D5A890FC-7506-4A6C-B004-C9E0ED8AEFF5}"/>
                </a:ext>
              </a:extLst>
            </p:cNvPr>
            <p:cNvSpPr>
              <a:spLocks noChangeArrowheads="1"/>
            </p:cNvSpPr>
            <p:nvPr/>
          </p:nvSpPr>
          <p:spPr bwMode="auto">
            <a:xfrm>
              <a:off x="2145658"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Rectangle 42">
              <a:extLst>
                <a:ext uri="{FF2B5EF4-FFF2-40B4-BE49-F238E27FC236}">
                  <a16:creationId xmlns:a16="http://schemas.microsoft.com/office/drawing/2014/main" id="{8485FA60-44A1-4D96-A0D4-D76CAAAFFA2A}"/>
                </a:ext>
              </a:extLst>
            </p:cNvPr>
            <p:cNvSpPr>
              <a:spLocks noChangeArrowheads="1"/>
            </p:cNvSpPr>
            <p:nvPr/>
          </p:nvSpPr>
          <p:spPr bwMode="auto">
            <a:xfrm>
              <a:off x="3096629"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Rectangle 43">
              <a:extLst>
                <a:ext uri="{FF2B5EF4-FFF2-40B4-BE49-F238E27FC236}">
                  <a16:creationId xmlns:a16="http://schemas.microsoft.com/office/drawing/2014/main" id="{B0F2F811-1615-4625-A871-522CE9CA36EE}"/>
                </a:ext>
              </a:extLst>
            </p:cNvPr>
            <p:cNvSpPr>
              <a:spLocks noChangeArrowheads="1"/>
            </p:cNvSpPr>
            <p:nvPr/>
          </p:nvSpPr>
          <p:spPr bwMode="auto">
            <a:xfrm>
              <a:off x="4047599"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Rectangle 44">
              <a:extLst>
                <a:ext uri="{FF2B5EF4-FFF2-40B4-BE49-F238E27FC236}">
                  <a16:creationId xmlns:a16="http://schemas.microsoft.com/office/drawing/2014/main" id="{B72BFE49-D3E7-4B59-BF76-D011E19EF30D}"/>
                </a:ext>
              </a:extLst>
            </p:cNvPr>
            <p:cNvSpPr>
              <a:spLocks noChangeArrowheads="1"/>
            </p:cNvSpPr>
            <p:nvPr/>
          </p:nvSpPr>
          <p:spPr bwMode="auto">
            <a:xfrm>
              <a:off x="4998570"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Footnote measure">
              <a:extLst>
                <a:ext uri="{FF2B5EF4-FFF2-40B4-BE49-F238E27FC236}">
                  <a16:creationId xmlns:a16="http://schemas.microsoft.com/office/drawing/2014/main" id="{19276B35-C73A-4E43-B99F-4527396C108E}"/>
                </a:ext>
              </a:extLst>
            </p:cNvPr>
            <p:cNvSpPr>
              <a:spLocks noChangeArrowheads="1"/>
            </p:cNvSpPr>
            <p:nvPr userDrawn="1"/>
          </p:nvSpPr>
          <p:spPr bwMode="auto">
            <a:xfrm>
              <a:off x="536027" y="5630334"/>
              <a:ext cx="11119946"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Whitespace measure">
              <a:extLst>
                <a:ext uri="{FF2B5EF4-FFF2-40B4-BE49-F238E27FC236}">
                  <a16:creationId xmlns:a16="http://schemas.microsoft.com/office/drawing/2014/main" id="{7CF7CE69-B110-45D4-BE4F-00C672BF1C36}"/>
                </a:ext>
              </a:extLst>
            </p:cNvPr>
            <p:cNvSpPr>
              <a:spLocks noChangeArrowheads="1"/>
            </p:cNvSpPr>
            <p:nvPr userDrawn="1"/>
          </p:nvSpPr>
          <p:spPr bwMode="auto">
            <a:xfrm>
              <a:off x="536027" y="2064774"/>
              <a:ext cx="11118958" cy="619432"/>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Rectangle 5">
              <a:extLst>
                <a:ext uri="{FF2B5EF4-FFF2-40B4-BE49-F238E27FC236}">
                  <a16:creationId xmlns:a16="http://schemas.microsoft.com/office/drawing/2014/main" id="{A237674E-E40B-4417-95AC-A25C0DD5C67C}"/>
                </a:ext>
              </a:extLst>
            </p:cNvPr>
            <p:cNvSpPr>
              <a:spLocks noChangeArrowheads="1"/>
            </p:cNvSpPr>
            <p:nvPr/>
          </p:nvSpPr>
          <p:spPr bwMode="auto">
            <a:xfrm>
              <a:off x="2825199" y="5975122"/>
              <a:ext cx="196325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Rectangle 7">
              <a:extLst>
                <a:ext uri="{FF2B5EF4-FFF2-40B4-BE49-F238E27FC236}">
                  <a16:creationId xmlns:a16="http://schemas.microsoft.com/office/drawing/2014/main" id="{29ED8824-6FE5-4A3D-8F1B-2D9221597F88}"/>
                </a:ext>
              </a:extLst>
            </p:cNvPr>
            <p:cNvSpPr>
              <a:spLocks noChangeArrowheads="1"/>
            </p:cNvSpPr>
            <p:nvPr/>
          </p:nvSpPr>
          <p:spPr bwMode="auto">
            <a:xfrm>
              <a:off x="9686492" y="5975122"/>
              <a:ext cx="1969481"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Rectangle 9">
              <a:extLst>
                <a:ext uri="{FF2B5EF4-FFF2-40B4-BE49-F238E27FC236}">
                  <a16:creationId xmlns:a16="http://schemas.microsoft.com/office/drawing/2014/main" id="{DD43AAD6-09D8-4688-A0F5-DD8D7D6E4C65}"/>
                </a:ext>
              </a:extLst>
            </p:cNvPr>
            <p:cNvSpPr>
              <a:spLocks noChangeArrowheads="1"/>
            </p:cNvSpPr>
            <p:nvPr/>
          </p:nvSpPr>
          <p:spPr bwMode="auto">
            <a:xfrm>
              <a:off x="7394209" y="5975122"/>
              <a:ext cx="1969481"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Rectangle 11">
              <a:extLst>
                <a:ext uri="{FF2B5EF4-FFF2-40B4-BE49-F238E27FC236}">
                  <a16:creationId xmlns:a16="http://schemas.microsoft.com/office/drawing/2014/main" id="{D86CDCAB-2423-42AD-8542-CBC3B751BC74}"/>
                </a:ext>
              </a:extLst>
            </p:cNvPr>
            <p:cNvSpPr>
              <a:spLocks noChangeArrowheads="1"/>
            </p:cNvSpPr>
            <p:nvPr/>
          </p:nvSpPr>
          <p:spPr bwMode="auto">
            <a:xfrm>
              <a:off x="5111259" y="5975122"/>
              <a:ext cx="19601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Rectangle 13">
              <a:extLst>
                <a:ext uri="{FF2B5EF4-FFF2-40B4-BE49-F238E27FC236}">
                  <a16:creationId xmlns:a16="http://schemas.microsoft.com/office/drawing/2014/main" id="{9FA18438-C012-4503-9F2B-64C32445DBE4}"/>
                </a:ext>
              </a:extLst>
            </p:cNvPr>
            <p:cNvSpPr>
              <a:spLocks noChangeArrowheads="1"/>
            </p:cNvSpPr>
            <p:nvPr/>
          </p:nvSpPr>
          <p:spPr bwMode="auto">
            <a:xfrm>
              <a:off x="536027" y="5975122"/>
              <a:ext cx="1966370"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Live area">
              <a:extLst>
                <a:ext uri="{FF2B5EF4-FFF2-40B4-BE49-F238E27FC236}">
                  <a16:creationId xmlns:a16="http://schemas.microsoft.com/office/drawing/2014/main" id="{FF7C8ACD-9D1F-4868-AE09-CBB36C3951C4}"/>
                </a:ext>
              </a:extLst>
            </p:cNvPr>
            <p:cNvSpPr/>
            <p:nvPr userDrawn="1"/>
          </p:nvSpPr>
          <p:spPr>
            <a:xfrm>
              <a:off x="536027" y="2662677"/>
              <a:ext cx="11119946" cy="2967657"/>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479" name="ee4pFootnotes">
              <a:extLst>
                <a:ext uri="{FF2B5EF4-FFF2-40B4-BE49-F238E27FC236}">
                  <a16:creationId xmlns:a16="http://schemas.microsoft.com/office/drawing/2014/main" id="{2F0FCD07-9BB4-4888-9B96-48380095787A}"/>
                </a:ext>
              </a:extLst>
            </p:cNvPr>
            <p:cNvSpPr>
              <a:spLocks noChangeArrowheads="1"/>
            </p:cNvSpPr>
            <p:nvPr userDrawn="1"/>
          </p:nvSpPr>
          <p:spPr bwMode="auto">
            <a:xfrm>
              <a:off x="536027" y="5630334"/>
              <a:ext cx="9030914" cy="4154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a:solidFill>
                    <a:srgbClr val="7F7F7F"/>
                  </a:solidFill>
                </a:rPr>
                <a:t>1. xxxx  2. xxxx  3. xxxx</a:t>
              </a:r>
            </a:p>
            <a:p>
              <a:pPr>
                <a:lnSpc>
                  <a:spcPct val="90000"/>
                </a:lnSpc>
              </a:pPr>
              <a:r>
                <a:rPr lang="en-US" sz="1000">
                  <a:solidFill>
                    <a:srgbClr val="7F7F7F"/>
                  </a:solidFill>
                </a:rPr>
                <a:t>Note: List footnotes in numerical order. Footnote numbers are not bracketed. Use 10pt font. Do not put a period at the end of the note or the source</a:t>
              </a:r>
            </a:p>
            <a:p>
              <a:pPr>
                <a:lnSpc>
                  <a:spcPct val="90000"/>
                </a:lnSpc>
              </a:pPr>
              <a:r>
                <a:rPr lang="en-US" sz="1000">
                  <a:solidFill>
                    <a:srgbClr val="7F7F7F"/>
                  </a:solidFill>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935695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23999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pic>
        <p:nvPicPr>
          <p:cNvPr id="16" name="Picture 15">
            <a:extLst>
              <a:ext uri="{FF2B5EF4-FFF2-40B4-BE49-F238E27FC236}">
                <a16:creationId xmlns:a16="http://schemas.microsoft.com/office/drawing/2014/main" id="{1FFCE362-A1A4-45A5-8813-906A9BE44123}"/>
              </a:ext>
            </a:extLst>
          </p:cNvPr>
          <p:cNvPicPr>
            <a:picLocks noChangeAspect="1"/>
          </p:cNvPicPr>
          <p:nvPr userDrawn="1"/>
        </p:nvPicPr>
        <p:blipFill rotWithShape="1">
          <a:blip r:embed="rId6"/>
          <a:srcRect l="1691" r="1691" b="23094"/>
          <a:stretch/>
        </p:blipFill>
        <p:spPr>
          <a:xfrm>
            <a:off x="0" y="0"/>
            <a:ext cx="12192000" cy="5276850"/>
          </a:xfrm>
          <a:prstGeom prst="rect">
            <a:avLst/>
          </a:prstGeom>
        </p:spPr>
      </p:pic>
      <p:sp>
        <p:nvSpPr>
          <p:cNvPr id="17" name="Rectangle 16">
            <a:extLst>
              <a:ext uri="{FF2B5EF4-FFF2-40B4-BE49-F238E27FC236}">
                <a16:creationId xmlns:a16="http://schemas.microsoft.com/office/drawing/2014/main" id="{797EF1B7-AC5B-401D-ADC6-2E2FDCEA93E7}"/>
              </a:ext>
            </a:extLst>
          </p:cNvPr>
          <p:cNvSpPr/>
          <p:nvPr userDrawn="1"/>
        </p:nvSpPr>
        <p:spPr>
          <a:xfrm>
            <a:off x="0" y="5279183"/>
            <a:ext cx="12192000" cy="1578817"/>
          </a:xfrm>
          <a:prstGeom prst="rect">
            <a:avLst/>
          </a:prstGeom>
          <a:solidFill>
            <a:srgbClr val="FFFFFF"/>
          </a:solidFill>
          <a:ln w="12700" cap="flat" cmpd="sng" algn="ctr">
            <a:noFill/>
            <a:prstDash val="solid"/>
            <a:miter lim="800000"/>
          </a:ln>
          <a:effectLst/>
        </p:spPr>
        <p:txBody>
          <a:bodyPr rtlCol="0" anchor="t"/>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a:ea typeface="+mn-ea"/>
              <a:cs typeface="+mn-cs"/>
              <a:sym typeface="Trebuchet MS" panose="020B0603020202020204" pitchFamily="34" charset="0"/>
            </a:endParaRPr>
          </a:p>
        </p:txBody>
      </p:sp>
      <p:pic>
        <p:nvPicPr>
          <p:cNvPr id="19" name="Picture 18">
            <a:extLst>
              <a:ext uri="{FF2B5EF4-FFF2-40B4-BE49-F238E27FC236}">
                <a16:creationId xmlns:a16="http://schemas.microsoft.com/office/drawing/2014/main" id="{4E99D61A-43A3-4BE4-8FD2-DAB3553F011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sp>
        <p:nvSpPr>
          <p:cNvPr id="23" name="Rectangle 22">
            <a:extLst>
              <a:ext uri="{FF2B5EF4-FFF2-40B4-BE49-F238E27FC236}">
                <a16:creationId xmlns:a16="http://schemas.microsoft.com/office/drawing/2014/main" id="{FA01486D-0D7C-4854-B92B-2172AE3EA4BE}"/>
              </a:ext>
            </a:extLst>
          </p:cNvPr>
          <p:cNvSpPr/>
          <p:nvPr userDrawn="1"/>
        </p:nvSpPr>
        <p:spPr bwMode="black">
          <a:xfrm>
            <a:off x="630936" y="626200"/>
            <a:ext cx="8125200" cy="5529600"/>
          </a:xfrm>
          <a:prstGeom prst="rect">
            <a:avLst/>
          </a:prstGeom>
          <a:gradFill>
            <a:gsLst>
              <a:gs pos="0">
                <a:srgbClr val="387AAB">
                  <a:alpha val="80000"/>
                </a:srgbClr>
              </a:gs>
              <a:gs pos="100000">
                <a:srgbClr val="387AAB">
                  <a:alpha val="80000"/>
                </a:srgbClr>
              </a:gs>
            </a:gsLst>
            <a:lin ang="8100000" scaled="1"/>
          </a:gradFill>
          <a:ln w="10795" cap="flat" cmpd="sng" algn="ctr">
            <a:noFill/>
            <a:prstDash val="solid"/>
          </a:ln>
          <a:effectLst/>
        </p:spPr>
        <p:txBody>
          <a:bodyPr wrap="square" rtlCol="0" anchor="t">
            <a:noAutofit/>
          </a:bodyPr>
          <a:lstStyle/>
          <a:p>
            <a:pPr marL="0" marR="0" lvl="0" indent="0" defTabSz="914400" eaLnBrk="1" fontAlgn="auto" latinLnBrk="0" hangingPunct="1">
              <a:lnSpc>
                <a:spcPct val="90000"/>
              </a:lnSpc>
              <a:spcBef>
                <a:spcPts val="0"/>
              </a:spcBef>
              <a:spcAft>
                <a:spcPts val="1000"/>
              </a:spcAft>
              <a:buClrTx/>
              <a:buSzTx/>
              <a:buFontTx/>
              <a:buNone/>
              <a:tabLst/>
              <a:defRPr/>
            </a:pPr>
            <a:endParaRPr kumimoji="0" lang="en-US" sz="1200" b="0" i="0" u="none" strike="noStrike" kern="0" cap="none" spc="0" normalizeH="0" baseline="0" noProof="0">
              <a:ln>
                <a:noFill/>
              </a:ln>
              <a:solidFill>
                <a:prstClr val="white"/>
              </a:solidFill>
              <a:effectLst/>
              <a:uLnTx/>
              <a:uFillTx/>
              <a:cs typeface="Arial" panose="020B0604020202020204" pitchFamily="34" charset="0"/>
              <a:sym typeface="Trebuchet MS" panose="020B0603020202020204" pitchFamily="34" charset="0"/>
            </a:endParaRPr>
          </a:p>
        </p:txBody>
      </p:sp>
      <p:sp>
        <p:nvSpPr>
          <p:cNvPr id="25" name="Subtitle 2">
            <a:extLst>
              <a:ext uri="{FF2B5EF4-FFF2-40B4-BE49-F238E27FC236}">
                <a16:creationId xmlns:a16="http://schemas.microsoft.com/office/drawing/2014/main" id="{D1F9BB29-BB2B-4AEC-9BBF-92EE3E78CCCC}"/>
              </a:ext>
            </a:extLst>
          </p:cNvPr>
          <p:cNvSpPr>
            <a:spLocks noGrp="1"/>
          </p:cNvSpPr>
          <p:nvPr>
            <p:ph type="subTitle" idx="1" hasCustomPrompt="1"/>
          </p:nvPr>
        </p:nvSpPr>
        <p:spPr>
          <a:xfrm>
            <a:off x="1117415" y="5495706"/>
            <a:ext cx="6868800" cy="436195"/>
          </a:xfrm>
        </p:spPr>
        <p:txBody>
          <a:bodyPr vert="horz" lIns="91440" tIns="45720" rIns="91440" bIns="45720" rtlCol="0" anchor="ctr">
            <a:noAutofit/>
          </a:bodyPr>
          <a:lstStyle>
            <a:lvl1pPr>
              <a:defRPr kumimoji="0" lang="en-US" sz="1600" b="0" i="0" u="none" strike="noStrike" cap="none" spc="0" normalizeH="0" baseline="0" dirty="0">
                <a:ln>
                  <a:noFill/>
                </a:ln>
                <a:solidFill>
                  <a:srgbClr val="FFFFFF"/>
                </a:solidFill>
                <a:effectLst/>
                <a:uLnTx/>
                <a:uFillTx/>
                <a:latin typeface="Arial" panose="020B0604020202020204"/>
                <a:cs typeface="Arial" panose="020B0604020202020204" pitchFamily="34" charset="0"/>
              </a:defRPr>
            </a:lvl1pPr>
          </a:lstStyle>
          <a:p>
            <a:pPr marR="0" lvl="0" defTabSz="685800" fontAlgn="auto">
              <a:spcBef>
                <a:spcPts val="750"/>
              </a:spcBef>
              <a:spcAft>
                <a:spcPts val="0"/>
              </a:spcAft>
              <a:buClrTx/>
              <a:buSzTx/>
              <a:buNone/>
              <a:tabLst/>
            </a:pPr>
            <a:r>
              <a:rPr lang="en-US"/>
              <a:t>Subtitle or Presenter’s Name</a:t>
            </a:r>
          </a:p>
        </p:txBody>
      </p:sp>
      <p:sp>
        <p:nvSpPr>
          <p:cNvPr id="26" name="Title 1">
            <a:extLst>
              <a:ext uri="{FF2B5EF4-FFF2-40B4-BE49-F238E27FC236}">
                <a16:creationId xmlns:a16="http://schemas.microsoft.com/office/drawing/2014/main" id="{2D2D495F-1109-4F25-9DC2-D6720E343C5C}"/>
              </a:ext>
            </a:extLst>
          </p:cNvPr>
          <p:cNvSpPr>
            <a:spLocks noGrp="1"/>
          </p:cNvSpPr>
          <p:nvPr>
            <p:ph type="ctrTitle" hasCustomPrompt="1"/>
          </p:nvPr>
        </p:nvSpPr>
        <p:spPr>
          <a:xfrm>
            <a:off x="1117415" y="1886242"/>
            <a:ext cx="6868800" cy="3138423"/>
          </a:xfrm>
          <a:prstGeom prst="rect">
            <a:avLst/>
          </a:prstGeom>
        </p:spPr>
        <p:txBody>
          <a:bodyPr vert="horz" lIns="91440" tIns="45720" rIns="91440" bIns="45720" rtlCol="0" anchor="b">
            <a:normAutofit/>
          </a:bodyPr>
          <a:lstStyle>
            <a:lvl1pPr>
              <a:defRPr lang="en-US" sz="5400" dirty="0">
                <a:solidFill>
                  <a:srgbClr val="FFFFFF"/>
                </a:solidFill>
                <a:latin typeface="Arial" panose="020B0604020202020204"/>
                <a:cs typeface="Arial" panose="020B0604020202020204" pitchFamily="34" charset="0"/>
              </a:defRPr>
            </a:lvl1pPr>
          </a:lstStyle>
          <a:p>
            <a:pPr marL="0" marR="0" lvl="0" indent="0" defTabSz="685800" fontAlgn="auto">
              <a:lnSpc>
                <a:spcPct val="93000"/>
              </a:lnSpc>
              <a:spcAft>
                <a:spcPts val="0"/>
              </a:spcAft>
              <a:buClrTx/>
              <a:buSzTx/>
              <a:buFontTx/>
              <a:tabLst/>
            </a:pPr>
            <a:r>
              <a:rPr lang="en-US"/>
              <a:t>Presentation Title Goes Here</a:t>
            </a:r>
          </a:p>
        </p:txBody>
      </p:sp>
      <p:pic>
        <p:nvPicPr>
          <p:cNvPr id="27" name="Picture 26">
            <a:extLst>
              <a:ext uri="{FF2B5EF4-FFF2-40B4-BE49-F238E27FC236}">
                <a16:creationId xmlns:a16="http://schemas.microsoft.com/office/drawing/2014/main" id="{474B3CE9-A1CC-4249-A382-0A7FCA338305}"/>
              </a:ext>
            </a:extLst>
          </p:cNvPr>
          <p:cNvPicPr>
            <a:picLocks noChangeAspect="1"/>
          </p:cNvPicPr>
          <p:nvPr userDrawn="1"/>
        </p:nvPicPr>
        <p:blipFill>
          <a:blip r:embed="rId8"/>
          <a:stretch>
            <a:fillRect/>
          </a:stretch>
        </p:blipFill>
        <p:spPr>
          <a:xfrm>
            <a:off x="1014689" y="882779"/>
            <a:ext cx="3354246" cy="782657"/>
          </a:xfrm>
          <a:prstGeom prst="rect">
            <a:avLst/>
          </a:prstGeom>
        </p:spPr>
      </p:pic>
      <p:sp>
        <p:nvSpPr>
          <p:cNvPr id="13" name="Text Placeholder 4">
            <a:extLst>
              <a:ext uri="{FF2B5EF4-FFF2-40B4-BE49-F238E27FC236}">
                <a16:creationId xmlns:a16="http://schemas.microsoft.com/office/drawing/2014/main" id="{272C41F9-E972-491B-96D4-543030EBCF70}"/>
              </a:ext>
            </a:extLst>
          </p:cNvPr>
          <p:cNvSpPr>
            <a:spLocks noGrp="1"/>
          </p:cNvSpPr>
          <p:nvPr>
            <p:ph type="body" sz="quarter" idx="10" hasCustomPrompt="1"/>
          </p:nvPr>
        </p:nvSpPr>
        <p:spPr>
          <a:xfrm>
            <a:off x="1117415" y="6207841"/>
            <a:ext cx="6868800" cy="327148"/>
          </a:xfrm>
          <a:prstGeom prst="rect">
            <a:avLst/>
          </a:prstGeom>
        </p:spPr>
        <p:txBody>
          <a:bodyPr vert="horz" wrap="square" lIns="91440" tIns="45720" rIns="91440" bIns="45720" anchor="ctr" anchorCtr="0">
            <a:noAutofit/>
          </a:bodyPr>
          <a:lstStyle>
            <a:lvl1pPr>
              <a:spcBef>
                <a:spcPts val="750"/>
              </a:spcBef>
              <a:spcAft>
                <a:spcPts val="0"/>
              </a:spcAft>
              <a:defRPr b="1" cap="all" baseline="0">
                <a:solidFill>
                  <a:srgbClr val="3E7D96"/>
                </a:solidFill>
              </a:defRPr>
            </a:lvl1pPr>
          </a:lstStyle>
          <a:p>
            <a:pPr lvl="0"/>
            <a:r>
              <a:rPr lang="en-US"/>
              <a:t>Click to edit date/place</a:t>
            </a:r>
          </a:p>
        </p:txBody>
      </p:sp>
    </p:spTree>
    <p:extLst>
      <p:ext uri="{BB962C8B-B14F-4D97-AF65-F5344CB8AC3E}">
        <p14:creationId xmlns:p14="http://schemas.microsoft.com/office/powerpoint/2010/main" val="3744977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596950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8" name="Title 7"/>
          <p:cNvSpPr>
            <a:spLocks noGrp="1"/>
          </p:cNvSpPr>
          <p:nvPr>
            <p:ph type="title" hasCustomPrompt="1"/>
          </p:nvPr>
        </p:nvSpPr>
        <p:spPr>
          <a:xfrm>
            <a:off x="434566" y="976857"/>
            <a:ext cx="11235351" cy="424732"/>
          </a:xfrm>
        </p:spPr>
        <p:txBody>
          <a:bodyPr vert="horz" lIns="91440" tIns="45720" rIns="91440" bIns="45720" rtlCol="0" anchor="b">
            <a:noAutofit/>
          </a:bodyPr>
          <a:lstStyle>
            <a:lvl1pPr>
              <a:defRPr lang="en-US"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21" name="Rectangle 20">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2"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Text Placeholder 24"/>
          <p:cNvSpPr>
            <a:spLocks noGrp="1"/>
          </p:cNvSpPr>
          <p:nvPr>
            <p:ph type="body" sz="quarter" idx="11" hasCustomPrompt="1"/>
          </p:nvPr>
        </p:nvSpPr>
        <p:spPr>
          <a:xfrm>
            <a:off x="434566" y="1440287"/>
            <a:ext cx="11235349"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1790570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5161338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34566" y="976857"/>
            <a:ext cx="11235351" cy="424732"/>
          </a:xfrm>
        </p:spPr>
        <p:txBody>
          <a:bodyPr vert="horz" lIns="91440" tIns="45720" rIns="91440" bIns="45720" rtlCol="0" anchor="b">
            <a:noAutofit/>
          </a:bodyPr>
          <a:lstStyle>
            <a:lvl1pPr>
              <a:defRPr lang="en-US"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34566" y="2085628"/>
            <a:ext cx="11235351"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5" name="Rectangle 14">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6"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8" name="Text Placeholder 24"/>
          <p:cNvSpPr>
            <a:spLocks noGrp="1"/>
          </p:cNvSpPr>
          <p:nvPr>
            <p:ph type="body" sz="quarter" idx="11" hasCustomPrompt="1"/>
          </p:nvPr>
        </p:nvSpPr>
        <p:spPr>
          <a:xfrm>
            <a:off x="434566" y="1440287"/>
            <a:ext cx="11235349"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929553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93879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434566" y="2158987"/>
            <a:ext cx="3939434"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34566" y="1227048"/>
            <a:ext cx="3939434" cy="664797"/>
          </a:xfrm>
        </p:spPr>
        <p:txBody>
          <a:bodyPr vert="horz" anchor="t">
            <a:noAutofit/>
          </a:bodyPr>
          <a:lstStyle>
            <a:lvl1pPr>
              <a:defRPr kumimoji="0" lang="en-US" sz="2400" b="0" i="0" u="none" strike="noStrike" kern="1200" cap="none" spc="0" normalizeH="0" baseline="0" dirty="0">
                <a:ln>
                  <a:noFill/>
                </a:ln>
                <a:solidFill>
                  <a:srgbClr val="082940"/>
                </a:solidFill>
                <a:effectLst/>
                <a:uLnTx/>
                <a:uFillTx/>
                <a:latin typeface="+mj-lt"/>
                <a:ea typeface="+mj-ea"/>
                <a:cs typeface="+mj-cs"/>
                <a:sym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p>
        </p:txBody>
      </p:sp>
      <p:sp>
        <p:nvSpPr>
          <p:cNvPr id="14" name="Rectangle 13">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5"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564150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1454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4"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070612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97368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205625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00864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434566" y="2681103"/>
            <a:ext cx="3323315" cy="1495794"/>
          </a:xfrm>
          <a:prstGeom prst="rect">
            <a:avLst/>
          </a:prstGeom>
        </p:spPr>
        <p:txBody>
          <a:bodyPr vert="horz" anchor="ctr">
            <a:noAutofit/>
          </a:bodyPr>
          <a:lstStyle>
            <a:lvl1pPr>
              <a:defRPr kumimoji="0" lang="en-US" sz="2400" b="0" i="0" u="none" strike="noStrike" kern="1200" cap="none" spc="0" normalizeH="0" baseline="0" dirty="0">
                <a:ln>
                  <a:noFill/>
                </a:ln>
                <a:solidFill>
                  <a:srgbClr val="082940"/>
                </a:solidFill>
                <a:effectLst/>
                <a:uLnTx/>
                <a:uFillTx/>
                <a:latin typeface="+mj-lt"/>
                <a:ea typeface="+mj-ea"/>
                <a:cs typeface="+mj-cs"/>
                <a:sym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p>
        </p:txBody>
      </p:sp>
      <p:sp>
        <p:nvSpPr>
          <p:cNvPr id="16" name="Rectangle 15">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7"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803562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09751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434566" y="976857"/>
            <a:ext cx="6471963" cy="424732"/>
          </a:xfrm>
          <a:prstGeom prst="rect">
            <a:avLst/>
          </a:prstGeom>
        </p:spPr>
        <p:txBody>
          <a:bodyPr vert="horz" lIns="91440" tIns="45720" rIns="91440" bIns="45720" rtlCol="0" anchor="b">
            <a:noAutofit/>
          </a:bodyPr>
          <a:lstStyle>
            <a:lvl1pPr>
              <a:defRPr lang="en-US"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9" name="Text Placeholder 24">
            <a:extLst>
              <a:ext uri="{FF2B5EF4-FFF2-40B4-BE49-F238E27FC236}">
                <a16:creationId xmlns:a16="http://schemas.microsoft.com/office/drawing/2014/main" id="{6218C6D7-C03E-47EC-A2D6-A18139C21D05}"/>
              </a:ext>
            </a:extLst>
          </p:cNvPr>
          <p:cNvSpPr>
            <a:spLocks noGrp="1"/>
          </p:cNvSpPr>
          <p:nvPr>
            <p:ph type="body" sz="quarter" idx="11" hasCustomPrompt="1"/>
          </p:nvPr>
        </p:nvSpPr>
        <p:spPr>
          <a:xfrm>
            <a:off x="434566" y="1440287"/>
            <a:ext cx="6471963"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3454276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778411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434566" y="976857"/>
            <a:ext cx="8297018" cy="424732"/>
          </a:xfrm>
          <a:prstGeom prst="rect">
            <a:avLst/>
          </a:prstGeom>
        </p:spPr>
        <p:txBody>
          <a:bodyPr vert="horz" lIns="91440" tIns="45720" rIns="91440" bIns="45720" rtlCol="0" anchor="b">
            <a:noAutofit/>
          </a:bodyPr>
          <a:lstStyle>
            <a:lvl1pPr>
              <a:defRPr lang="en-US"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9" name="Text Placeholder 24">
            <a:extLst>
              <a:ext uri="{FF2B5EF4-FFF2-40B4-BE49-F238E27FC236}">
                <a16:creationId xmlns:a16="http://schemas.microsoft.com/office/drawing/2014/main" id="{1A4E73B0-A152-4548-B995-0B96670E00E0}"/>
              </a:ext>
            </a:extLst>
          </p:cNvPr>
          <p:cNvSpPr>
            <a:spLocks noGrp="1"/>
          </p:cNvSpPr>
          <p:nvPr>
            <p:ph type="body" sz="quarter" idx="11" hasCustomPrompt="1"/>
          </p:nvPr>
        </p:nvSpPr>
        <p:spPr>
          <a:xfrm>
            <a:off x="434566" y="1440287"/>
            <a:ext cx="8297018"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2976451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0663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34566" y="2681103"/>
            <a:ext cx="3323315"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4" name="Rectangle 13">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5"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483037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794015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34566" y="1785600"/>
            <a:ext cx="4583834" cy="3286800"/>
          </a:xfrm>
          <a:prstGeom prst="rect">
            <a:avLst/>
          </a:prstGeom>
          <a:noFill/>
        </p:spPr>
        <p:txBody>
          <a:bodyPr vert="horz" wrap="square" lIns="91440" tIns="0" rIns="914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20" name="Rectangle 19">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382566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118147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5" name="Title 1"/>
          <p:cNvSpPr>
            <a:spLocks noGrp="1"/>
          </p:cNvSpPr>
          <p:nvPr>
            <p:ph type="title" hasCustomPrompt="1"/>
          </p:nvPr>
        </p:nvSpPr>
        <p:spPr bwMode="black">
          <a:xfrm>
            <a:off x="434566" y="1785600"/>
            <a:ext cx="6443922"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9" name="Rectangle 18">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9528115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814021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0" name="Title 2"/>
          <p:cNvSpPr>
            <a:spLocks noGrp="1"/>
          </p:cNvSpPr>
          <p:nvPr>
            <p:ph type="title" hasCustomPrompt="1"/>
          </p:nvPr>
        </p:nvSpPr>
        <p:spPr>
          <a:xfrm>
            <a:off x="434566" y="2764203"/>
            <a:ext cx="2674072"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383481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810049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34566" y="2764203"/>
            <a:ext cx="2674072"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4" name="Rectangle 13">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079584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68059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34566" y="1785600"/>
            <a:ext cx="4257669"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551967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75368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34566" y="1785600"/>
            <a:ext cx="4257669"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773627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916350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34566" y="976857"/>
            <a:ext cx="4943256" cy="424732"/>
          </a:xfrm>
          <a:prstGeom prst="rect">
            <a:avLst/>
          </a:prstGeom>
        </p:spPr>
        <p:txBody>
          <a:bodyPr vert="horz" lIns="91440" tIns="45720" rIns="91440" bIns="45720" rtlCol="0" anchor="b">
            <a:noAutofit/>
          </a:bodyPr>
          <a:lstStyle>
            <a:lvl1pPr>
              <a:defRPr lang="en-US" dirty="0">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11" name="Text Placeholder 24">
            <a:extLst>
              <a:ext uri="{FF2B5EF4-FFF2-40B4-BE49-F238E27FC236}">
                <a16:creationId xmlns:a16="http://schemas.microsoft.com/office/drawing/2014/main" id="{2DCED806-189B-423F-BE22-6D1DF75641AA}"/>
              </a:ext>
            </a:extLst>
          </p:cNvPr>
          <p:cNvSpPr>
            <a:spLocks noGrp="1"/>
          </p:cNvSpPr>
          <p:nvPr>
            <p:ph type="body" sz="quarter" idx="11" hasCustomPrompt="1"/>
          </p:nvPr>
        </p:nvSpPr>
        <p:spPr>
          <a:xfrm>
            <a:off x="434566" y="1440287"/>
            <a:ext cx="4943256"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4158145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168628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34566" y="976857"/>
            <a:ext cx="4943256" cy="424732"/>
          </a:xfrm>
          <a:prstGeom prst="rect">
            <a:avLst/>
          </a:prstGeom>
        </p:spPr>
        <p:txBody>
          <a:bodyPr vert="horz" lIns="91440" tIns="45720" rIns="91440" bIns="45720" rtlCol="0" anchor="b">
            <a:noAutofit/>
          </a:bodyPr>
          <a:lstStyle>
            <a:lvl1pPr>
              <a:defRPr lang="en-US" dirty="0">
                <a:solidFill>
                  <a:srgbClr val="FFFFFF"/>
                </a:solidFill>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9" name="Rectangle 18">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1" name="Text Placeholder 24">
            <a:extLst>
              <a:ext uri="{FF2B5EF4-FFF2-40B4-BE49-F238E27FC236}">
                <a16:creationId xmlns:a16="http://schemas.microsoft.com/office/drawing/2014/main" id="{4F743919-2904-44BE-BFBD-FD0247B8851E}"/>
              </a:ext>
            </a:extLst>
          </p:cNvPr>
          <p:cNvSpPr>
            <a:spLocks noGrp="1"/>
          </p:cNvSpPr>
          <p:nvPr>
            <p:ph type="body" sz="quarter" idx="11" hasCustomPrompt="1"/>
          </p:nvPr>
        </p:nvSpPr>
        <p:spPr>
          <a:xfrm>
            <a:off x="434566" y="1440287"/>
            <a:ext cx="4943256" cy="367451"/>
          </a:xfrm>
        </p:spPr>
        <p:txBody>
          <a:bodyPr vert="horz" lIns="91440" tIns="45720" rIns="91440" bIns="45720" rtlCol="0">
            <a:noAutofit/>
          </a:bodyPr>
          <a:lstStyle>
            <a:lvl1pPr>
              <a:defRPr kumimoji="0" lang="en-US" sz="14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4042277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3297895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434566" y="976857"/>
            <a:ext cx="6449930" cy="424732"/>
          </a:xfrm>
          <a:prstGeom prst="rect">
            <a:avLst/>
          </a:prstGeom>
        </p:spPr>
        <p:txBody>
          <a:bodyPr vert="horz" lIns="91440" tIns="45720" rIns="91440" bIns="45720" rtlCol="0" anchor="b">
            <a:noAutofit/>
          </a:bodyPr>
          <a:lstStyle>
            <a:lvl1pPr>
              <a:defRPr lang="en-US" dirty="0">
                <a:latin typeface="+mj-lt"/>
                <a:ea typeface="+mj-ea"/>
                <a:cs typeface="+mj-cs"/>
              </a:defRPr>
            </a:lvl1pPr>
          </a:lstStyle>
          <a:p>
            <a:pPr marL="0" marR="0" lvl="0" indent="0" defTabSz="685800" fontAlgn="auto">
              <a:spcAft>
                <a:spcPts val="0"/>
              </a:spcAft>
              <a:buClrTx/>
              <a:buSzTx/>
              <a:buFontTx/>
              <a:tabLst/>
            </a:pPr>
            <a:r>
              <a:rPr lang="en-US"/>
              <a:t>Click to add title</a:t>
            </a:r>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10" name="Text Placeholder 24">
            <a:extLst>
              <a:ext uri="{FF2B5EF4-FFF2-40B4-BE49-F238E27FC236}">
                <a16:creationId xmlns:a16="http://schemas.microsoft.com/office/drawing/2014/main" id="{C87BA81F-44EE-45EB-A714-C36056D6A9BE}"/>
              </a:ext>
            </a:extLst>
          </p:cNvPr>
          <p:cNvSpPr>
            <a:spLocks noGrp="1"/>
          </p:cNvSpPr>
          <p:nvPr>
            <p:ph type="body" sz="quarter" idx="11" hasCustomPrompt="1"/>
          </p:nvPr>
        </p:nvSpPr>
        <p:spPr>
          <a:xfrm>
            <a:off x="434566" y="1440287"/>
            <a:ext cx="6449930" cy="367451"/>
          </a:xfrm>
        </p:spPr>
        <p:txBody>
          <a:bodyPr vert="horz" lIns="91440" tIns="45720" rIns="91440" bIns="45720" rtlCol="0">
            <a:noAutofit/>
          </a:bodyPr>
          <a:lstStyle>
            <a:lvl1pPr>
              <a:defRPr kumimoji="0" lang="en-US" sz="1400" b="0" i="0" u="none" strike="noStrike" cap="none" spc="0" normalizeH="0" baseline="0" dirty="0">
                <a:ln>
                  <a:noFill/>
                </a:ln>
                <a:solidFill>
                  <a:srgbClr val="387AAB"/>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331244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690332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34566" y="976857"/>
            <a:ext cx="6449930" cy="424732"/>
          </a:xfrm>
          <a:prstGeom prst="rect">
            <a:avLst/>
          </a:prstGeom>
        </p:spPr>
        <p:txBody>
          <a:bodyPr vert="horz" lIns="91440" tIns="45720" rIns="91440" bIns="45720" rtlCol="0" anchor="b">
            <a:noAutofit/>
          </a:bodyPr>
          <a:lstStyle>
            <a:lvl1pPr>
              <a:defRPr lang="en-US" dirty="0">
                <a:solidFill>
                  <a:srgbClr val="FFFFFF"/>
                </a:solidFill>
                <a:latin typeface="+mj-lt"/>
                <a:ea typeface="+mj-ea"/>
                <a:cs typeface="+mj-cs"/>
              </a:defRPr>
            </a:lvl1pPr>
          </a:lstStyle>
          <a:p>
            <a:pPr marL="0" marR="0" lvl="0" indent="0" defTabSz="685800" fontAlgn="auto">
              <a:spcAft>
                <a:spcPts val="0"/>
              </a:spcAft>
              <a:buClrTx/>
              <a:buSzTx/>
              <a:buFontTx/>
              <a:tabLst/>
            </a:pPr>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21" name="Rectangle 20">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22"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0" name="Text Placeholder 24">
            <a:extLst>
              <a:ext uri="{FF2B5EF4-FFF2-40B4-BE49-F238E27FC236}">
                <a16:creationId xmlns:a16="http://schemas.microsoft.com/office/drawing/2014/main" id="{CEC6D7E8-2061-4FE5-AD83-364B1122310C}"/>
              </a:ext>
            </a:extLst>
          </p:cNvPr>
          <p:cNvSpPr>
            <a:spLocks noGrp="1"/>
          </p:cNvSpPr>
          <p:nvPr>
            <p:ph type="body" sz="quarter" idx="11" hasCustomPrompt="1"/>
          </p:nvPr>
        </p:nvSpPr>
        <p:spPr>
          <a:xfrm>
            <a:off x="434566" y="1440287"/>
            <a:ext cx="6449930" cy="367451"/>
          </a:xfrm>
        </p:spPr>
        <p:txBody>
          <a:bodyPr vert="horz" lIns="91440" tIns="45720" rIns="91440" bIns="45720" rtlCol="0">
            <a:noAutofit/>
          </a:bodyPr>
          <a:lstStyle>
            <a:lvl1pPr>
              <a:defRPr kumimoji="0" lang="en-US" sz="14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1814078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465133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Rectangle 11">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3"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41290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061693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Trebuchet MS" panose="020B0603020202020204" pitchFamily="34" charset="0"/>
              </a:defRPr>
            </a:lvl1pPr>
          </a:lstStyle>
          <a:p>
            <a:r>
              <a:rPr lang="en-US"/>
              <a:t>Click to add big statement text</a:t>
            </a:r>
          </a:p>
        </p:txBody>
      </p:sp>
      <p:sp>
        <p:nvSpPr>
          <p:cNvPr id="10" name="Rectangle 9">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2"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242532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677076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569537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539556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2" name="Title 1"/>
          <p:cNvSpPr>
            <a:spLocks noGrp="1"/>
          </p:cNvSpPr>
          <p:nvPr>
            <p:ph type="title" hasCustomPrompt="1"/>
          </p:nvPr>
        </p:nvSpPr>
        <p:spPr>
          <a:xfrm>
            <a:off x="434566" y="976857"/>
            <a:ext cx="11235351" cy="424732"/>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4" name="Rectangle 13">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5"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
        <p:nvSpPr>
          <p:cNvPr id="7" name="Text Placeholder 24">
            <a:extLst>
              <a:ext uri="{FF2B5EF4-FFF2-40B4-BE49-F238E27FC236}">
                <a16:creationId xmlns:a16="http://schemas.microsoft.com/office/drawing/2014/main" id="{7AC9AA3F-70EE-47D9-91DF-6F58CA4DBE1B}"/>
              </a:ext>
            </a:extLst>
          </p:cNvPr>
          <p:cNvSpPr>
            <a:spLocks noGrp="1"/>
          </p:cNvSpPr>
          <p:nvPr>
            <p:ph type="body" sz="quarter" idx="11" hasCustomPrompt="1"/>
          </p:nvPr>
        </p:nvSpPr>
        <p:spPr>
          <a:xfrm>
            <a:off x="434566" y="1440287"/>
            <a:ext cx="11235349" cy="367451"/>
          </a:xfrm>
        </p:spPr>
        <p:txBody>
          <a:bodyPr vert="horz" lIns="91440" tIns="45720" rIns="91440" bIns="45720" rtlCol="0">
            <a:noAutofit/>
          </a:bodyPr>
          <a:lstStyle>
            <a:lvl1pPr>
              <a:defRPr kumimoji="0" lang="en-US" sz="1400" b="0" i="0" u="none" strike="noStrike" cap="none" spc="0" normalizeH="0" baseline="0" dirty="0">
                <a:ln>
                  <a:noFill/>
                </a:ln>
                <a:solidFill>
                  <a:srgbClr val="FFFFFF"/>
                </a:solidFill>
                <a:effectLst/>
                <a:uLnTx/>
                <a:uFillTx/>
                <a:latin typeface="+mn-lt"/>
                <a:ea typeface="+mn-ea"/>
                <a:cs typeface="+mn-cs"/>
              </a:defRPr>
            </a:lvl1pPr>
          </a:lstStyle>
          <a:p>
            <a:pPr marR="0" lvl="0" defTabSz="685800" fontAlgn="auto">
              <a:lnSpc>
                <a:spcPct val="90000"/>
              </a:lnSpc>
              <a:spcBef>
                <a:spcPts val="750"/>
              </a:spcBef>
              <a:spcAft>
                <a:spcPts val="0"/>
              </a:spcAft>
              <a:buClrTx/>
              <a:buSzTx/>
              <a:buNone/>
              <a:tabLst/>
            </a:pPr>
            <a:r>
              <a:rPr lang="en-US"/>
              <a:t>Subtitle</a:t>
            </a:r>
          </a:p>
        </p:txBody>
      </p:sp>
    </p:spTree>
    <p:extLst>
      <p:ext uri="{BB962C8B-B14F-4D97-AF65-F5344CB8AC3E}">
        <p14:creationId xmlns:p14="http://schemas.microsoft.com/office/powerpoint/2010/main" val="2332494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0561281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34566" y="2531768"/>
            <a:ext cx="3014834" cy="1854097"/>
          </a:xfrm>
          <a:prstGeom prst="rect">
            <a:avLst/>
          </a:prstGeom>
          <a:noFill/>
        </p:spPr>
        <p:txBody>
          <a:bodyPr wrap="square" lIns="91440" tIns="45720" rIns="91440" bIns="4572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528443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15649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7" name="Rectangle 6">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0"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174357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498444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9"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730972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56460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Text Placeholder 4"/>
          <p:cNvSpPr>
            <a:spLocks noGrp="1"/>
          </p:cNvSpPr>
          <p:nvPr>
            <p:ph type="body" sz="quarter" idx="10" hasCustomPrompt="1"/>
          </p:nvPr>
        </p:nvSpPr>
        <p:spPr>
          <a:xfrm>
            <a:off x="5021826" y="1664256"/>
            <a:ext cx="6209072" cy="3323987"/>
          </a:xfrm>
        </p:spPr>
        <p:txBody>
          <a:bodyPr/>
          <a:lstStyle>
            <a:lvl1pPr>
              <a:defRPr>
                <a:latin typeface="+mn-lt"/>
                <a:ea typeface="+mn-ea"/>
                <a:cs typeface="+mn-cs"/>
              </a:defRPr>
            </a:lvl1pPr>
          </a:lstStyle>
          <a:p>
            <a:pPr lvl="0"/>
            <a:r>
              <a:rPr lang="en-US"/>
              <a:t>Add text</a:t>
            </a:r>
          </a:p>
        </p:txBody>
      </p:sp>
      <p:sp>
        <p:nvSpPr>
          <p:cNvPr id="7" name="Title 6"/>
          <p:cNvSpPr txBox="1">
            <a:spLocks/>
          </p:cNvSpPr>
          <p:nvPr/>
        </p:nvSpPr>
        <p:spPr>
          <a:xfrm>
            <a:off x="639044" y="2973076"/>
            <a:ext cx="3199529" cy="70634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100">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8" y="1630185"/>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Tree>
    <p:extLst>
      <p:ext uri="{BB962C8B-B14F-4D97-AF65-F5344CB8AC3E}">
        <p14:creationId xmlns:p14="http://schemas.microsoft.com/office/powerpoint/2010/main" val="46671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936044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37C34B5-506F-B147-85DA-053D46C3A720}"/>
              </a:ext>
            </a:extLst>
          </p:cNvPr>
          <p:cNvPicPr>
            <a:picLocks noChangeAspect="1"/>
          </p:cNvPicPr>
          <p:nvPr userDrawn="1"/>
        </p:nvPicPr>
        <p:blipFill rotWithShape="1">
          <a:blip r:embed="rId5"/>
          <a:srcRect l="1691" r="1691" b="50"/>
          <a:stretch/>
        </p:blipFill>
        <p:spPr>
          <a:xfrm>
            <a:off x="0" y="0"/>
            <a:ext cx="12192000" cy="6858000"/>
          </a:xfrm>
          <a:prstGeom prst="rect">
            <a:avLst/>
          </a:prstGeom>
        </p:spPr>
      </p:pic>
      <p:sp>
        <p:nvSpPr>
          <p:cNvPr id="11" name="TextBox 10">
            <a:extLst>
              <a:ext uri="{FF2B5EF4-FFF2-40B4-BE49-F238E27FC236}">
                <a16:creationId xmlns:a16="http://schemas.microsoft.com/office/drawing/2014/main" id="{9BB465C8-35EB-544D-B744-7871A6117FA2}"/>
              </a:ext>
            </a:extLst>
          </p:cNvPr>
          <p:cNvSpPr txBox="1"/>
          <p:nvPr userDrawn="1"/>
        </p:nvSpPr>
        <p:spPr>
          <a:xfrm>
            <a:off x="2" y="2825210"/>
            <a:ext cx="12191999" cy="861774"/>
          </a:xfrm>
          <a:prstGeom prst="rect">
            <a:avLst/>
          </a:prstGeom>
          <a:noFill/>
        </p:spPr>
        <p:txBody>
          <a:bodyPr wrap="square" rtlCol="0" anchor="t">
            <a:noAutofit/>
          </a:bodyPr>
          <a:lstStyle/>
          <a:p>
            <a:pPr algn="ctr"/>
            <a:r>
              <a:rPr lang="en-US" sz="3800">
                <a:solidFill>
                  <a:schemeClr val="bg1"/>
                </a:solidFill>
                <a:latin typeface="+mn-lt"/>
                <a:ea typeface="+mn-ea"/>
                <a:cs typeface="+mn-cs"/>
                <a:sym typeface="Arial" panose="020B0604020202020204" pitchFamily="34" charset="0"/>
              </a:rPr>
              <a:t>Thank you!</a:t>
            </a:r>
          </a:p>
        </p:txBody>
      </p:sp>
      <p:sp>
        <p:nvSpPr>
          <p:cNvPr id="12" name="Rectangle 11">
            <a:extLst>
              <a:ext uri="{FF2B5EF4-FFF2-40B4-BE49-F238E27FC236}">
                <a16:creationId xmlns:a16="http://schemas.microsoft.com/office/drawing/2014/main" id="{5C63CEC2-73F1-E249-9932-47009EB79E84}"/>
              </a:ext>
            </a:extLst>
          </p:cNvPr>
          <p:cNvSpPr/>
          <p:nvPr userDrawn="1"/>
        </p:nvSpPr>
        <p:spPr>
          <a:xfrm>
            <a:off x="3738880" y="3732704"/>
            <a:ext cx="4714240" cy="107776"/>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350340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51171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52" name="Rectangle 51">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53"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4018688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69304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grpSp>
        <p:nvGrpSpPr>
          <p:cNvPr id="2" name="Group 1">
            <a:extLst>
              <a:ext uri="{FF2B5EF4-FFF2-40B4-BE49-F238E27FC236}">
                <a16:creationId xmlns:a16="http://schemas.microsoft.com/office/drawing/2014/main" id="{361A73BF-015A-4827-9561-C76428A50B64}"/>
              </a:ext>
            </a:extLst>
          </p:cNvPr>
          <p:cNvGrpSpPr/>
          <p:nvPr userDrawn="1"/>
        </p:nvGrpSpPr>
        <p:grpSpPr>
          <a:xfrm>
            <a:off x="-600" y="-1"/>
            <a:ext cx="12193800" cy="6858001"/>
            <a:chOff x="-600" y="-1"/>
            <a:chExt cx="12193800" cy="6858001"/>
          </a:xfrm>
        </p:grpSpPr>
        <p:sp>
          <p:nvSpPr>
            <p:cNvPr id="335" name="Rectangle 334">
              <a:extLst>
                <a:ext uri="{FF2B5EF4-FFF2-40B4-BE49-F238E27FC236}">
                  <a16:creationId xmlns:a16="http://schemas.microsoft.com/office/drawing/2014/main" id="{4A076947-B554-47B4-9A90-C3C8488C6B2F}"/>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336" name="Slide Number Placeholder 4">
              <a:extLst>
                <a:ext uri="{FF2B5EF4-FFF2-40B4-BE49-F238E27FC236}">
                  <a16:creationId xmlns:a16="http://schemas.microsoft.com/office/drawing/2014/main" id="{F1E86462-FED3-4DD2-BE14-A8AECFB38A14}"/>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337" name="No fly zone">
              <a:extLst>
                <a:ext uri="{FF2B5EF4-FFF2-40B4-BE49-F238E27FC236}">
                  <a16:creationId xmlns:a16="http://schemas.microsoft.com/office/drawing/2014/main" id="{8C065054-86D6-4CC4-BED9-E1051C340F78}"/>
                </a:ext>
              </a:extLst>
            </p:cNvPr>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cxnSp>
          <p:nvCxnSpPr>
            <p:cNvPr id="362" name="Straight Connector 361">
              <a:extLst>
                <a:ext uri="{FF2B5EF4-FFF2-40B4-BE49-F238E27FC236}">
                  <a16:creationId xmlns:a16="http://schemas.microsoft.com/office/drawing/2014/main" id="{7F25727F-090A-401E-8472-2C71449D5DA5}"/>
                </a:ext>
              </a:extLst>
            </p:cNvPr>
            <p:cNvCxnSpPr/>
            <p:nvPr/>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25D2EAF9-4497-4F84-BFEB-AE90AD0C092A}"/>
                </a:ext>
              </a:extLst>
            </p:cNvPr>
            <p:cNvCxnSpPr/>
            <p:nvPr/>
          </p:nvCxnSpPr>
          <p:spPr>
            <a:xfrm>
              <a:off x="-600" y="91421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287B1839-4D15-4F25-A32B-70EA9A5C6068}"/>
                </a:ext>
              </a:extLst>
            </p:cNvPr>
            <p:cNvCxnSpPr/>
            <p:nvPr/>
          </p:nvCxnSpPr>
          <p:spPr>
            <a:xfrm>
              <a:off x="-600" y="1205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68472D40-CF00-4B8E-B073-D9CC00098174}"/>
                </a:ext>
              </a:extLst>
            </p:cNvPr>
            <p:cNvCxnSpPr/>
            <p:nvPr/>
          </p:nvCxnSpPr>
          <p:spPr>
            <a:xfrm>
              <a:off x="-600" y="1497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7B481139-740A-4839-B2B6-67719C67100D}"/>
                </a:ext>
              </a:extLst>
            </p:cNvPr>
            <p:cNvCxnSpPr/>
            <p:nvPr/>
          </p:nvCxnSpPr>
          <p:spPr>
            <a:xfrm>
              <a:off x="-600" y="178844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B774959C-0471-4E7F-BBFB-4CC363FF3EFA}"/>
                </a:ext>
              </a:extLst>
            </p:cNvPr>
            <p:cNvCxnSpPr/>
            <p:nvPr/>
          </p:nvCxnSpPr>
          <p:spPr>
            <a:xfrm>
              <a:off x="-600" y="207985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D552C39E-1E0E-41C3-9CC6-8B4414BB3060}"/>
                </a:ext>
              </a:extLst>
            </p:cNvPr>
            <p:cNvCxnSpPr/>
            <p:nvPr/>
          </p:nvCxnSpPr>
          <p:spPr>
            <a:xfrm>
              <a:off x="-600" y="237126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F0579B1-CCAA-410F-9B5C-32E44FC45AA6}"/>
                </a:ext>
              </a:extLst>
            </p:cNvPr>
            <p:cNvCxnSpPr/>
            <p:nvPr/>
          </p:nvCxnSpPr>
          <p:spPr>
            <a:xfrm>
              <a:off x="-600" y="266267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DAD8C475-81A8-4F63-896C-526768E55B5E}"/>
                </a:ext>
              </a:extLst>
            </p:cNvPr>
            <p:cNvCxnSpPr/>
            <p:nvPr/>
          </p:nvCxnSpPr>
          <p:spPr>
            <a:xfrm>
              <a:off x="-600" y="295408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8F86B802-EC2B-4569-A41E-A816F4B2FB43}"/>
                </a:ext>
              </a:extLst>
            </p:cNvPr>
            <p:cNvCxnSpPr/>
            <p:nvPr/>
          </p:nvCxnSpPr>
          <p:spPr>
            <a:xfrm>
              <a:off x="-600" y="32454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B19AAA88-A427-4062-B299-1F77E9F88B8A}"/>
                </a:ext>
              </a:extLst>
            </p:cNvPr>
            <p:cNvCxnSpPr/>
            <p:nvPr/>
          </p:nvCxnSpPr>
          <p:spPr>
            <a:xfrm>
              <a:off x="-600" y="353691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A262299A-4B7C-442D-9442-0DECD663874C}"/>
                </a:ext>
              </a:extLst>
            </p:cNvPr>
            <p:cNvCxnSpPr/>
            <p:nvPr/>
          </p:nvCxnSpPr>
          <p:spPr>
            <a:xfrm>
              <a:off x="-600" y="382832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73EB1C1E-D3C6-4952-937B-311EE82A35BC}"/>
                </a:ext>
              </a:extLst>
            </p:cNvPr>
            <p:cNvCxnSpPr/>
            <p:nvPr/>
          </p:nvCxnSpPr>
          <p:spPr>
            <a:xfrm>
              <a:off x="-600" y="411973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577017BB-9515-482A-A9A0-0D7390A9B2DF}"/>
                </a:ext>
              </a:extLst>
            </p:cNvPr>
            <p:cNvCxnSpPr/>
            <p:nvPr/>
          </p:nvCxnSpPr>
          <p:spPr>
            <a:xfrm>
              <a:off x="-600" y="441114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C5122853-0334-4867-B06D-307DB28A1D42}"/>
                </a:ext>
              </a:extLst>
            </p:cNvPr>
            <p:cNvCxnSpPr/>
            <p:nvPr/>
          </p:nvCxnSpPr>
          <p:spPr>
            <a:xfrm>
              <a:off x="-600" y="470255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72561DE9-05FE-44A0-B504-0CB82E7B0B3F}"/>
                </a:ext>
              </a:extLst>
            </p:cNvPr>
            <p:cNvCxnSpPr/>
            <p:nvPr/>
          </p:nvCxnSpPr>
          <p:spPr>
            <a:xfrm>
              <a:off x="-600" y="499396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E2178C17-C1DB-45A4-BAF0-47169E90AE2F}"/>
                </a:ext>
              </a:extLst>
            </p:cNvPr>
            <p:cNvCxnSpPr/>
            <p:nvPr/>
          </p:nvCxnSpPr>
          <p:spPr>
            <a:xfrm>
              <a:off x="-600" y="52853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A65E534-B114-4E15-8B8A-B9963CA98A6B}"/>
                </a:ext>
              </a:extLst>
            </p:cNvPr>
            <p:cNvCxnSpPr/>
            <p:nvPr/>
          </p:nvCxnSpPr>
          <p:spPr>
            <a:xfrm>
              <a:off x="-600" y="557678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3F80345C-EC28-4072-9D1F-67308DA5A76B}"/>
                </a:ext>
              </a:extLst>
            </p:cNvPr>
            <p:cNvCxnSpPr/>
            <p:nvPr/>
          </p:nvCxnSpPr>
          <p:spPr>
            <a:xfrm>
              <a:off x="-600" y="586819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0019FBFE-6DAD-4FEC-A684-497EA2304F39}"/>
                </a:ext>
              </a:extLst>
            </p:cNvPr>
            <p:cNvCxnSpPr/>
            <p:nvPr/>
          </p:nvCxnSpPr>
          <p:spPr>
            <a:xfrm>
              <a:off x="-600" y="61596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339" name="Slide edges">
              <a:extLst>
                <a:ext uri="{FF2B5EF4-FFF2-40B4-BE49-F238E27FC236}">
                  <a16:creationId xmlns:a16="http://schemas.microsoft.com/office/drawing/2014/main" id="{B3EF5E0E-C159-4872-AE5A-42F644CA45E2}"/>
                </a:ext>
              </a:extLst>
            </p:cNvPr>
            <p:cNvSpPr>
              <a:spLocks/>
            </p:cNvSpPr>
            <p:nvPr userDrawn="1"/>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ndParaRPr>
            </a:p>
          </p:txBody>
        </p:sp>
        <p:sp>
          <p:nvSpPr>
            <p:cNvPr id="351" name="Rectangle 34">
              <a:extLst>
                <a:ext uri="{FF2B5EF4-FFF2-40B4-BE49-F238E27FC236}">
                  <a16:creationId xmlns:a16="http://schemas.microsoft.com/office/drawing/2014/main" id="{78DEAFE5-C9E6-4F9B-BE05-FA99682CC58A}"/>
                </a:ext>
              </a:extLst>
            </p:cNvPr>
            <p:cNvSpPr>
              <a:spLocks noChangeArrowheads="1"/>
            </p:cNvSpPr>
            <p:nvPr/>
          </p:nvSpPr>
          <p:spPr bwMode="auto">
            <a:xfrm>
              <a:off x="6900510"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35">
              <a:extLst>
                <a:ext uri="{FF2B5EF4-FFF2-40B4-BE49-F238E27FC236}">
                  <a16:creationId xmlns:a16="http://schemas.microsoft.com/office/drawing/2014/main" id="{E11D1645-F6A5-419F-A1A8-CEFA8F2D4759}"/>
                </a:ext>
              </a:extLst>
            </p:cNvPr>
            <p:cNvSpPr>
              <a:spLocks noChangeArrowheads="1"/>
            </p:cNvSpPr>
            <p:nvPr/>
          </p:nvSpPr>
          <p:spPr bwMode="auto">
            <a:xfrm>
              <a:off x="8802451"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36">
              <a:extLst>
                <a:ext uri="{FF2B5EF4-FFF2-40B4-BE49-F238E27FC236}">
                  <a16:creationId xmlns:a16="http://schemas.microsoft.com/office/drawing/2014/main" id="{BE7DECA0-D3FB-4B5B-96A0-892FFBEE77B9}"/>
                </a:ext>
              </a:extLst>
            </p:cNvPr>
            <p:cNvSpPr>
              <a:spLocks noChangeArrowheads="1"/>
            </p:cNvSpPr>
            <p:nvPr/>
          </p:nvSpPr>
          <p:spPr bwMode="auto">
            <a:xfrm>
              <a:off x="7851481"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37">
              <a:extLst>
                <a:ext uri="{FF2B5EF4-FFF2-40B4-BE49-F238E27FC236}">
                  <a16:creationId xmlns:a16="http://schemas.microsoft.com/office/drawing/2014/main" id="{DB5989C9-AAA6-4D23-A79F-C945F09E4461}"/>
                </a:ext>
              </a:extLst>
            </p:cNvPr>
            <p:cNvSpPr>
              <a:spLocks noChangeArrowheads="1"/>
            </p:cNvSpPr>
            <p:nvPr/>
          </p:nvSpPr>
          <p:spPr bwMode="auto">
            <a:xfrm>
              <a:off x="9753421"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Rectangle 38">
              <a:extLst>
                <a:ext uri="{FF2B5EF4-FFF2-40B4-BE49-F238E27FC236}">
                  <a16:creationId xmlns:a16="http://schemas.microsoft.com/office/drawing/2014/main" id="{41CFFE15-9DD3-4E53-92A0-9327FFC71C91}"/>
                </a:ext>
              </a:extLst>
            </p:cNvPr>
            <p:cNvSpPr>
              <a:spLocks noChangeArrowheads="1"/>
            </p:cNvSpPr>
            <p:nvPr/>
          </p:nvSpPr>
          <p:spPr bwMode="auto">
            <a:xfrm>
              <a:off x="10704392"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39">
              <a:extLst>
                <a:ext uri="{FF2B5EF4-FFF2-40B4-BE49-F238E27FC236}">
                  <a16:creationId xmlns:a16="http://schemas.microsoft.com/office/drawing/2014/main" id="{FEC0747E-DA3D-4306-B4AE-46A3942C9000}"/>
                </a:ext>
              </a:extLst>
            </p:cNvPr>
            <p:cNvSpPr>
              <a:spLocks noChangeArrowheads="1"/>
            </p:cNvSpPr>
            <p:nvPr/>
          </p:nvSpPr>
          <p:spPr bwMode="auto">
            <a:xfrm>
              <a:off x="5949540"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40">
              <a:extLst>
                <a:ext uri="{FF2B5EF4-FFF2-40B4-BE49-F238E27FC236}">
                  <a16:creationId xmlns:a16="http://schemas.microsoft.com/office/drawing/2014/main" id="{D5A1512B-B493-4979-8F1F-AB4D7A636A6A}"/>
                </a:ext>
              </a:extLst>
            </p:cNvPr>
            <p:cNvSpPr>
              <a:spLocks noChangeArrowheads="1"/>
            </p:cNvSpPr>
            <p:nvPr/>
          </p:nvSpPr>
          <p:spPr bwMode="auto">
            <a:xfrm>
              <a:off x="1194688"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41">
              <a:extLst>
                <a:ext uri="{FF2B5EF4-FFF2-40B4-BE49-F238E27FC236}">
                  <a16:creationId xmlns:a16="http://schemas.microsoft.com/office/drawing/2014/main" id="{B9C06FA8-FB47-4C6C-A9A6-37558C8A861F}"/>
                </a:ext>
              </a:extLst>
            </p:cNvPr>
            <p:cNvSpPr>
              <a:spLocks noChangeArrowheads="1"/>
            </p:cNvSpPr>
            <p:nvPr/>
          </p:nvSpPr>
          <p:spPr bwMode="auto">
            <a:xfrm>
              <a:off x="2145658"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42">
              <a:extLst>
                <a:ext uri="{FF2B5EF4-FFF2-40B4-BE49-F238E27FC236}">
                  <a16:creationId xmlns:a16="http://schemas.microsoft.com/office/drawing/2014/main" id="{DB77BD6B-46A6-4D24-B771-9675ADF10EE1}"/>
                </a:ext>
              </a:extLst>
            </p:cNvPr>
            <p:cNvSpPr>
              <a:spLocks noChangeArrowheads="1"/>
            </p:cNvSpPr>
            <p:nvPr/>
          </p:nvSpPr>
          <p:spPr bwMode="auto">
            <a:xfrm>
              <a:off x="3096629"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43">
              <a:extLst>
                <a:ext uri="{FF2B5EF4-FFF2-40B4-BE49-F238E27FC236}">
                  <a16:creationId xmlns:a16="http://schemas.microsoft.com/office/drawing/2014/main" id="{30637FEE-60FD-4B91-BADB-F34F428F804D}"/>
                </a:ext>
              </a:extLst>
            </p:cNvPr>
            <p:cNvSpPr>
              <a:spLocks noChangeArrowheads="1"/>
            </p:cNvSpPr>
            <p:nvPr/>
          </p:nvSpPr>
          <p:spPr bwMode="auto">
            <a:xfrm>
              <a:off x="4047599"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Rectangle 44">
              <a:extLst>
                <a:ext uri="{FF2B5EF4-FFF2-40B4-BE49-F238E27FC236}">
                  <a16:creationId xmlns:a16="http://schemas.microsoft.com/office/drawing/2014/main" id="{1A09286D-A108-4AE3-A994-D6D39E2F3CF4}"/>
                </a:ext>
              </a:extLst>
            </p:cNvPr>
            <p:cNvSpPr>
              <a:spLocks noChangeArrowheads="1"/>
            </p:cNvSpPr>
            <p:nvPr/>
          </p:nvSpPr>
          <p:spPr bwMode="auto">
            <a:xfrm>
              <a:off x="4998570" y="623550"/>
              <a:ext cx="292919"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ootnote measure">
              <a:extLst>
                <a:ext uri="{FF2B5EF4-FFF2-40B4-BE49-F238E27FC236}">
                  <a16:creationId xmlns:a16="http://schemas.microsoft.com/office/drawing/2014/main" id="{2E210C95-CA0B-41BA-8B90-2241CBD266C8}"/>
                </a:ext>
              </a:extLst>
            </p:cNvPr>
            <p:cNvSpPr>
              <a:spLocks noChangeArrowheads="1"/>
            </p:cNvSpPr>
            <p:nvPr userDrawn="1"/>
          </p:nvSpPr>
          <p:spPr bwMode="auto">
            <a:xfrm>
              <a:off x="536027" y="5630334"/>
              <a:ext cx="11119946"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Whitespace measure">
              <a:extLst>
                <a:ext uri="{FF2B5EF4-FFF2-40B4-BE49-F238E27FC236}">
                  <a16:creationId xmlns:a16="http://schemas.microsoft.com/office/drawing/2014/main" id="{4E769E13-6E65-42C7-AA0A-3E213924537F}"/>
                </a:ext>
              </a:extLst>
            </p:cNvPr>
            <p:cNvSpPr>
              <a:spLocks noChangeArrowheads="1"/>
            </p:cNvSpPr>
            <p:nvPr userDrawn="1"/>
          </p:nvSpPr>
          <p:spPr bwMode="auto">
            <a:xfrm>
              <a:off x="536027" y="2064774"/>
              <a:ext cx="11118958" cy="619432"/>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5">
              <a:extLst>
                <a:ext uri="{FF2B5EF4-FFF2-40B4-BE49-F238E27FC236}">
                  <a16:creationId xmlns:a16="http://schemas.microsoft.com/office/drawing/2014/main" id="{D01838B1-FDB3-4979-BAA2-B065C9AFD83E}"/>
                </a:ext>
              </a:extLst>
            </p:cNvPr>
            <p:cNvSpPr>
              <a:spLocks noChangeArrowheads="1"/>
            </p:cNvSpPr>
            <p:nvPr/>
          </p:nvSpPr>
          <p:spPr bwMode="auto">
            <a:xfrm>
              <a:off x="2825199" y="5975122"/>
              <a:ext cx="196325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7">
              <a:extLst>
                <a:ext uri="{FF2B5EF4-FFF2-40B4-BE49-F238E27FC236}">
                  <a16:creationId xmlns:a16="http://schemas.microsoft.com/office/drawing/2014/main" id="{F4425514-9257-4A7C-8378-89D761D3C881}"/>
                </a:ext>
              </a:extLst>
            </p:cNvPr>
            <p:cNvSpPr>
              <a:spLocks noChangeArrowheads="1"/>
            </p:cNvSpPr>
            <p:nvPr/>
          </p:nvSpPr>
          <p:spPr bwMode="auto">
            <a:xfrm>
              <a:off x="9686492" y="5975122"/>
              <a:ext cx="1969481"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9">
              <a:extLst>
                <a:ext uri="{FF2B5EF4-FFF2-40B4-BE49-F238E27FC236}">
                  <a16:creationId xmlns:a16="http://schemas.microsoft.com/office/drawing/2014/main" id="{E3090526-75E6-4466-988C-B9834390D55B}"/>
                </a:ext>
              </a:extLst>
            </p:cNvPr>
            <p:cNvSpPr>
              <a:spLocks noChangeArrowheads="1"/>
            </p:cNvSpPr>
            <p:nvPr/>
          </p:nvSpPr>
          <p:spPr bwMode="auto">
            <a:xfrm>
              <a:off x="7394209" y="5975122"/>
              <a:ext cx="1969481"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11">
              <a:extLst>
                <a:ext uri="{FF2B5EF4-FFF2-40B4-BE49-F238E27FC236}">
                  <a16:creationId xmlns:a16="http://schemas.microsoft.com/office/drawing/2014/main" id="{EBBC6293-CC0F-4AD9-9374-2B3BDF97B8D2}"/>
                </a:ext>
              </a:extLst>
            </p:cNvPr>
            <p:cNvSpPr>
              <a:spLocks noChangeArrowheads="1"/>
            </p:cNvSpPr>
            <p:nvPr/>
          </p:nvSpPr>
          <p:spPr bwMode="auto">
            <a:xfrm>
              <a:off x="5111259" y="5975122"/>
              <a:ext cx="19601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13">
              <a:extLst>
                <a:ext uri="{FF2B5EF4-FFF2-40B4-BE49-F238E27FC236}">
                  <a16:creationId xmlns:a16="http://schemas.microsoft.com/office/drawing/2014/main" id="{8DF417CC-F513-4A51-BB69-62D83E6A82E3}"/>
                </a:ext>
              </a:extLst>
            </p:cNvPr>
            <p:cNvSpPr>
              <a:spLocks noChangeArrowheads="1"/>
            </p:cNvSpPr>
            <p:nvPr/>
          </p:nvSpPr>
          <p:spPr bwMode="auto">
            <a:xfrm>
              <a:off x="536027" y="5975122"/>
              <a:ext cx="1966370"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Live area">
              <a:extLst>
                <a:ext uri="{FF2B5EF4-FFF2-40B4-BE49-F238E27FC236}">
                  <a16:creationId xmlns:a16="http://schemas.microsoft.com/office/drawing/2014/main" id="{427D1971-9E62-4D85-AF88-AA545CCAAE29}"/>
                </a:ext>
              </a:extLst>
            </p:cNvPr>
            <p:cNvSpPr/>
            <p:nvPr userDrawn="1"/>
          </p:nvSpPr>
          <p:spPr>
            <a:xfrm>
              <a:off x="536027" y="2662677"/>
              <a:ext cx="11119946" cy="2967657"/>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345" name="ee4pFootnotes">
              <a:extLst>
                <a:ext uri="{FF2B5EF4-FFF2-40B4-BE49-F238E27FC236}">
                  <a16:creationId xmlns:a16="http://schemas.microsoft.com/office/drawing/2014/main" id="{29906F7C-50E7-4652-BCCC-8CBC60E98E26}"/>
                </a:ext>
              </a:extLst>
            </p:cNvPr>
            <p:cNvSpPr>
              <a:spLocks noChangeArrowheads="1"/>
            </p:cNvSpPr>
            <p:nvPr userDrawn="1"/>
          </p:nvSpPr>
          <p:spPr bwMode="auto">
            <a:xfrm>
              <a:off x="536027" y="5630334"/>
              <a:ext cx="9030914" cy="415498"/>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en-US" sz="1000">
                  <a:solidFill>
                    <a:srgbClr val="7F7F7F"/>
                  </a:solidFill>
                </a:rPr>
                <a:t>1. xxxx  2. xxxx  3. xxxx</a:t>
              </a:r>
            </a:p>
            <a:p>
              <a:pPr>
                <a:lnSpc>
                  <a:spcPct val="90000"/>
                </a:lnSpc>
              </a:pPr>
              <a:r>
                <a:rPr lang="en-US" sz="1000">
                  <a:solidFill>
                    <a:srgbClr val="7F7F7F"/>
                  </a:solidFill>
                </a:rPr>
                <a:t>Note: List footnotes in numerical order. Footnote numbers are not bracketed. Use 10pt font. Do not put a period at the end of the note or the source</a:t>
              </a:r>
            </a:p>
            <a:p>
              <a:pPr>
                <a:lnSpc>
                  <a:spcPct val="90000"/>
                </a:lnSpc>
              </a:pPr>
              <a:r>
                <a:rPr lang="en-US" sz="1000">
                  <a:solidFill>
                    <a:srgbClr val="7F7F7F"/>
                  </a:solidFill>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425294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801317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8491"/>
            <a:ext cx="3448800" cy="3489100"/>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rPr>
              <a:t>Agenda</a:t>
            </a:r>
          </a:p>
        </p:txBody>
      </p:sp>
      <p:sp>
        <p:nvSpPr>
          <p:cNvPr id="13" name="Rectangle 12">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4"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3727171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48779885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423888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203945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2023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1"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39990"/>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chemeClr val="tx1"/>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chemeClr val="tx1"/>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578596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488598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17" name="TextBox 16"/>
          <p:cNvSpPr txBox="1"/>
          <p:nvPr userDrawn="1"/>
        </p:nvSpPr>
        <p:spPr>
          <a:xfrm>
            <a:off x="434566" y="3207715"/>
            <a:ext cx="1742577" cy="443198"/>
          </a:xfrm>
          <a:prstGeom prst="rect">
            <a:avLst/>
          </a:prstGeom>
          <a:noFill/>
        </p:spPr>
        <p:txBody>
          <a:bodyPr wrap="square" lIns="91440" tIns="0" rIns="0" bIns="0" rtlCol="0" anchor="t">
            <a:spAutoFit/>
          </a:bodyPr>
          <a:lstStyle/>
          <a:p>
            <a:pPr>
              <a:lnSpc>
                <a:spcPct val="90000"/>
              </a:lnSpc>
              <a:spcAft>
                <a:spcPts val="600"/>
              </a:spcAft>
            </a:pPr>
            <a:r>
              <a:rPr lang="en-US" sz="3200">
                <a:solidFill>
                  <a:schemeClr val="bg1"/>
                </a:solidFill>
                <a:latin typeface="+mn-lt"/>
                <a:ea typeface="+mn-ea"/>
                <a:cs typeface="+mn-cs"/>
              </a:rPr>
              <a:t>Agenda</a:t>
            </a:r>
          </a:p>
        </p:txBody>
      </p:sp>
      <p:sp>
        <p:nvSpPr>
          <p:cNvPr id="12" name="Rectangle 11">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8"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231583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318522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2023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8491"/>
            <a:ext cx="3448800" cy="3489100"/>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rPr>
              <a:t>Agenda</a:t>
            </a:r>
          </a:p>
        </p:txBody>
      </p:sp>
      <p:sp>
        <p:nvSpPr>
          <p:cNvPr id="12" name="Rectangle 11">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rgbClr val="3E7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
        <p:nvSpPr>
          <p:cNvPr id="13" name="Slide Number Placeholder 4">
            <a:extLst>
              <a:ext uri="{FF2B5EF4-FFF2-40B4-BE49-F238E27FC236}">
                <a16:creationId xmlns:a16="http://schemas.microsoft.com/office/drawing/2014/main" id="{8250F681-91AA-FE4E-88E1-B79899342DF7}"/>
              </a:ext>
            </a:extLst>
          </p:cNvPr>
          <p:cNvSpPr txBox="1">
            <a:spLocks/>
          </p:cNvSpPr>
          <p:nvPr userDrawn="1"/>
        </p:nvSpPr>
        <p:spPr>
          <a:xfrm>
            <a:off x="11663850" y="6240464"/>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675"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675" b="0" i="0" u="none" strike="noStrike" kern="1200" cap="none" spc="0" normalizeH="0" baseline="0" noProof="0" smtClean="0">
                <a:ln>
                  <a:noFill/>
                </a:ln>
                <a:solidFill>
                  <a:srgbClr val="FFFFFF"/>
                </a:solidFill>
                <a:effectLst/>
                <a:uLnTx/>
                <a:uFillTx/>
                <a:latin typeface="+mn-lt"/>
                <a:ea typeface="+mn-ea"/>
                <a:cs typeface="+mn-cs"/>
                <a:sym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FFFFFF"/>
              </a:solidFill>
              <a:effectLst/>
              <a:uLnTx/>
              <a:uFillTx/>
              <a:latin typeface="+mn-lt"/>
              <a:ea typeface="+mn-ea"/>
              <a:cs typeface="+mn-cs"/>
              <a:sym typeface="Arial" panose="020B0604020202020204" pitchFamily="34" charset="0"/>
            </a:endParaRPr>
          </a:p>
        </p:txBody>
      </p:sp>
    </p:spTree>
    <p:extLst>
      <p:ext uri="{BB962C8B-B14F-4D97-AF65-F5344CB8AC3E}">
        <p14:creationId xmlns:p14="http://schemas.microsoft.com/office/powerpoint/2010/main" val="1371855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76" Type="http://schemas.openxmlformats.org/officeDocument/2006/relationships/slideLayout" Target="../slideLayouts/slideLayout100.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slideLayout" Target="../slideLayouts/slideLayout98.xml"/><Relationship Id="rId79" Type="http://schemas.openxmlformats.org/officeDocument/2006/relationships/slideLayout" Target="../slideLayouts/slideLayout103.xml"/><Relationship Id="rId5" Type="http://schemas.openxmlformats.org/officeDocument/2006/relationships/slideLayout" Target="../slideLayouts/slideLayout29.xml"/><Relationship Id="rId61" Type="http://schemas.openxmlformats.org/officeDocument/2006/relationships/slideLayout" Target="../slideLayouts/slideLayout85.xml"/><Relationship Id="rId82" Type="http://schemas.openxmlformats.org/officeDocument/2006/relationships/oleObject" Target="../embeddings/oleObject1.bin"/><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81" Type="http://schemas.openxmlformats.org/officeDocument/2006/relationships/tags" Target="../tags/tag1.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77" Type="http://schemas.openxmlformats.org/officeDocument/2006/relationships/slideLayout" Target="../slideLayouts/slideLayout101.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80" Type="http://schemas.openxmlformats.org/officeDocument/2006/relationships/theme" Target="../theme/theme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83" Type="http://schemas.openxmlformats.org/officeDocument/2006/relationships/image" Target="../media/image32.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theme" Target="../theme/theme4.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3" Type="http://schemas.openxmlformats.org/officeDocument/2006/relationships/slideLayout" Target="../slideLayouts/slideLayout143.xml"/><Relationship Id="rId21" Type="http://schemas.openxmlformats.org/officeDocument/2006/relationships/slideLayout" Target="../slideLayouts/slideLayout161.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theme" Target="../theme/theme5.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0" Type="http://schemas.openxmlformats.org/officeDocument/2006/relationships/slideLayout" Target="../slideLayouts/slideLayout160.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10" Type="http://schemas.openxmlformats.org/officeDocument/2006/relationships/slideLayout" Target="../slideLayouts/slideLayout150.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7.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1"/>
            </p:custDataLst>
            <p:extLst>
              <p:ext uri="{D42A27DB-BD31-4B8C-83A1-F6EECF244321}">
                <p14:modId xmlns:p14="http://schemas.microsoft.com/office/powerpoint/2010/main" val="213759070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2" imgW="270" imgH="270" progId="TCLayout.ActiveDocument.1">
                  <p:embed/>
                </p:oleObj>
              </mc:Choice>
              <mc:Fallback>
                <p:oleObj name="think-cell Slide" r:id="rId82" imgW="270" imgH="270" progId="TCLayout.ActiveDocument.1">
                  <p:embed/>
                  <p:pic>
                    <p:nvPicPr>
                      <p:cNvPr id="2" name="Object 1" hidden="1"/>
                      <p:cNvPicPr/>
                      <p:nvPr/>
                    </p:nvPicPr>
                    <p:blipFill>
                      <a:blip r:embed="rId8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34566" y="976857"/>
            <a:ext cx="11235351" cy="424732"/>
          </a:xfrm>
          <a:prstGeom prst="rect">
            <a:avLst/>
          </a:prstGeom>
        </p:spPr>
        <p:txBody>
          <a:bodyPr vert="horz" lIns="91440" tIns="45720" rIns="91440" bIns="45720" rtlCol="0" anchor="b">
            <a:noAutofit/>
          </a:bodyPr>
          <a:lstStyle/>
          <a:p>
            <a:pPr marL="0" marR="0" lvl="0" indent="0" defTabSz="685800" fontAlgn="auto">
              <a:spcAft>
                <a:spcPts val="0"/>
              </a:spcAft>
              <a:buClrTx/>
              <a:buSzTx/>
              <a:buFontTx/>
              <a:tabLst/>
            </a:pPr>
            <a:r>
              <a:rPr lang="en-US"/>
              <a:t>Click to add title</a:t>
            </a:r>
          </a:p>
        </p:txBody>
      </p:sp>
      <p:sp>
        <p:nvSpPr>
          <p:cNvPr id="4" name="Text Placeholder 3"/>
          <p:cNvSpPr>
            <a:spLocks noGrp="1"/>
          </p:cNvSpPr>
          <p:nvPr>
            <p:ph type="body" idx="1"/>
          </p:nvPr>
        </p:nvSpPr>
        <p:spPr>
          <a:xfrm>
            <a:off x="434566" y="1825625"/>
            <a:ext cx="11235351" cy="416877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48174408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16" r:id="rId59"/>
    <p:sldLayoutId id="2147483817" r:id="rId60"/>
    <p:sldLayoutId id="2147483818" r:id="rId61"/>
    <p:sldLayoutId id="2147483819" r:id="rId62"/>
    <p:sldLayoutId id="2147483820" r:id="rId63"/>
    <p:sldLayoutId id="2147483821" r:id="rId64"/>
    <p:sldLayoutId id="2147483822" r:id="rId65"/>
    <p:sldLayoutId id="2147483823" r:id="rId66"/>
    <p:sldLayoutId id="2147483824" r:id="rId67"/>
    <p:sldLayoutId id="2147483825" r:id="rId68"/>
    <p:sldLayoutId id="2147483826" r:id="rId69"/>
    <p:sldLayoutId id="2147483827" r:id="rId70"/>
    <p:sldLayoutId id="2147483828" r:id="rId71"/>
    <p:sldLayoutId id="2147483829" r:id="rId72"/>
    <p:sldLayoutId id="2147483830" r:id="rId73"/>
    <p:sldLayoutId id="2147483831" r:id="rId74"/>
    <p:sldLayoutId id="2147483832" r:id="rId75"/>
    <p:sldLayoutId id="2147483833" r:id="rId76"/>
    <p:sldLayoutId id="2147483834" r:id="rId77"/>
    <p:sldLayoutId id="2147483835" r:id="rId78"/>
    <p:sldLayoutId id="2147483836" r:id="rId7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kumimoji="0" lang="en-US" sz="2400" b="0" i="0" u="none" strike="noStrike" kern="1200" cap="none" spc="0" normalizeH="0" baseline="0" dirty="0">
          <a:ln>
            <a:noFill/>
          </a:ln>
          <a:solidFill>
            <a:srgbClr val="082940"/>
          </a:solidFill>
          <a:effectLst/>
          <a:uLnTx/>
          <a:uFillTx/>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64">
          <p15:clr>
            <a:srgbClr val="F26B43"/>
          </p15:clr>
        </p15:guide>
        <p15:guide id="3" pos="7344">
          <p15:clr>
            <a:srgbClr val="F26B43"/>
          </p15:clr>
        </p15:guide>
        <p15:guide id="4" orient="horz" pos="379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8" name="TextBox 17">
            <a:extLst>
              <a:ext uri="{FF2B5EF4-FFF2-40B4-BE49-F238E27FC236}">
                <a16:creationId xmlns:a16="http://schemas.microsoft.com/office/drawing/2014/main" id="{6FA5F719-B578-7B47-B721-FF416C34000A}"/>
              </a:ext>
            </a:extLst>
          </p:cNvPr>
          <p:cNvSpPr txBox="1"/>
          <p:nvPr/>
        </p:nvSpPr>
        <p:spPr>
          <a:xfrm>
            <a:off x="-4753212" y="4059881"/>
            <a:ext cx="1959824" cy="842538"/>
          </a:xfrm>
          <a:prstGeom prst="rect">
            <a:avLst/>
          </a:prstGeom>
          <a:noFill/>
        </p:spPr>
        <p:txBody>
          <a:bodyPr wrap="square" rtlCol="0">
            <a:spAutoFit/>
          </a:bodyPr>
          <a:lstStyle/>
          <a:p>
            <a:r>
              <a:rPr lang="en-US" sz="675" b="1" dirty="0">
                <a:solidFill>
                  <a:schemeClr val="tx1"/>
                </a:solidFill>
                <a:latin typeface="TransportNewMedium_gdi" pitchFamily="2" charset="77"/>
              </a:rPr>
              <a:t>Eyedropper tool to grab colors</a:t>
            </a:r>
          </a:p>
          <a:p>
            <a:pPr marL="128588" indent="-128588">
              <a:buFontTx/>
              <a:buChar char="-"/>
            </a:pPr>
            <a:r>
              <a:rPr lang="en-US" sz="600" dirty="0">
                <a:solidFill>
                  <a:schemeClr val="tx1"/>
                </a:solidFill>
                <a:latin typeface="TransportNewLight_gdi" pitchFamily="2" charset="77"/>
              </a:rPr>
              <a:t>Select the shape or text</a:t>
            </a:r>
          </a:p>
          <a:p>
            <a:pPr marL="128588" indent="-128588">
              <a:buFontTx/>
              <a:buChar char="-"/>
            </a:pPr>
            <a:r>
              <a:rPr lang="en-US" sz="600" dirty="0">
                <a:solidFill>
                  <a:schemeClr val="tx1"/>
                </a:solidFill>
                <a:latin typeface="TransportNewLight_gdi" pitchFamily="2" charset="77"/>
              </a:rPr>
              <a:t>On the Shape Format or Shape Fill dropdown, select the eyedropper tool from the list</a:t>
            </a:r>
          </a:p>
          <a:p>
            <a:pPr marL="128588" indent="-128588">
              <a:buFontTx/>
              <a:buChar char="-"/>
            </a:pPr>
            <a:r>
              <a:rPr lang="en-US" sz="600" dirty="0">
                <a:solidFill>
                  <a:schemeClr val="tx1"/>
                </a:solidFill>
                <a:latin typeface="TransportNewLight_gdi" pitchFamily="2" charset="77"/>
              </a:rPr>
              <a:t>Your mouse will turn into an eyedropper</a:t>
            </a:r>
          </a:p>
          <a:p>
            <a:pPr marL="128588" indent="-128588">
              <a:buFontTx/>
              <a:buChar char="-"/>
            </a:pPr>
            <a:r>
              <a:rPr lang="en-US" sz="600" dirty="0">
                <a:solidFill>
                  <a:schemeClr val="tx1"/>
                </a:solidFill>
                <a:latin typeface="TransportNewLight_gdi" pitchFamily="2" charset="77"/>
              </a:rPr>
              <a:t>Select the color you would like to use from above</a:t>
            </a:r>
          </a:p>
        </p:txBody>
      </p:sp>
      <p:sp>
        <p:nvSpPr>
          <p:cNvPr id="29" name="Rectangle 28">
            <a:extLst>
              <a:ext uri="{FF2B5EF4-FFF2-40B4-BE49-F238E27FC236}">
                <a16:creationId xmlns:a16="http://schemas.microsoft.com/office/drawing/2014/main" id="{CCA96755-BBD6-6244-912F-AFCF818C4309}"/>
              </a:ext>
            </a:extLst>
          </p:cNvPr>
          <p:cNvSpPr/>
          <p:nvPr/>
        </p:nvSpPr>
        <p:spPr>
          <a:xfrm>
            <a:off x="-4708960" y="2430240"/>
            <a:ext cx="3336373" cy="648877"/>
          </a:xfrm>
          <a:prstGeom prst="rect">
            <a:avLst/>
          </a:prstGeom>
          <a:solidFill>
            <a:srgbClr val="397A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397AAC"/>
              </a:solidFill>
            </a:endParaRPr>
          </a:p>
        </p:txBody>
      </p:sp>
      <p:sp>
        <p:nvSpPr>
          <p:cNvPr id="30" name="Rectangle 29">
            <a:extLst>
              <a:ext uri="{FF2B5EF4-FFF2-40B4-BE49-F238E27FC236}">
                <a16:creationId xmlns:a16="http://schemas.microsoft.com/office/drawing/2014/main" id="{723E0FE2-796F-3545-B593-B08F667C0028}"/>
              </a:ext>
            </a:extLst>
          </p:cNvPr>
          <p:cNvSpPr/>
          <p:nvPr/>
        </p:nvSpPr>
        <p:spPr>
          <a:xfrm>
            <a:off x="-4708960" y="2"/>
            <a:ext cx="3336373" cy="1128713"/>
          </a:xfrm>
          <a:prstGeom prst="rect">
            <a:avLst/>
          </a:prstGeom>
          <a:solidFill>
            <a:srgbClr val="0929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id="{3D0A3159-052D-6C46-B289-C4BE9DBEAA57}"/>
              </a:ext>
            </a:extLst>
          </p:cNvPr>
          <p:cNvSpPr/>
          <p:nvPr/>
        </p:nvSpPr>
        <p:spPr>
          <a:xfrm>
            <a:off x="-4708959" y="1215120"/>
            <a:ext cx="3336373" cy="1128713"/>
          </a:xfrm>
          <a:prstGeom prst="rect">
            <a:avLst/>
          </a:prstGeom>
          <a:solidFill>
            <a:srgbClr val="D16B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2677FC7-B1BD-714E-AEEF-3156027389A7}"/>
              </a:ext>
            </a:extLst>
          </p:cNvPr>
          <p:cNvSpPr/>
          <p:nvPr/>
        </p:nvSpPr>
        <p:spPr>
          <a:xfrm>
            <a:off x="-4710351" y="3195643"/>
            <a:ext cx="937051" cy="747713"/>
          </a:xfrm>
          <a:prstGeom prst="rect">
            <a:avLst/>
          </a:prstGeom>
          <a:solidFill>
            <a:srgbClr val="701C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46F83E3D-E8FD-0C47-A671-D6D65B12CDB9}"/>
              </a:ext>
            </a:extLst>
          </p:cNvPr>
          <p:cNvSpPr/>
          <p:nvPr/>
        </p:nvSpPr>
        <p:spPr>
          <a:xfrm>
            <a:off x="-3509300" y="3195643"/>
            <a:ext cx="937051" cy="747713"/>
          </a:xfrm>
          <a:prstGeom prst="rect">
            <a:avLst/>
          </a:prstGeom>
          <a:solidFill>
            <a:srgbClr val="3F7D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528E0D97-3C32-1544-A52A-430BCE7C9DC5}"/>
              </a:ext>
            </a:extLst>
          </p:cNvPr>
          <p:cNvSpPr/>
          <p:nvPr/>
        </p:nvSpPr>
        <p:spPr>
          <a:xfrm>
            <a:off x="-2309636" y="3220702"/>
            <a:ext cx="937051" cy="747713"/>
          </a:xfrm>
          <a:prstGeom prst="rect">
            <a:avLst/>
          </a:prstGeom>
          <a:solidFill>
            <a:srgbClr val="EC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311CA1D0-9B93-B44C-AD18-855A43D27757}"/>
              </a:ext>
            </a:extLst>
          </p:cNvPr>
          <p:cNvSpPr/>
          <p:nvPr userDrawn="1"/>
        </p:nvSpPr>
        <p:spPr>
          <a:xfrm>
            <a:off x="11663850" y="6239990"/>
            <a:ext cx="528151" cy="3651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9853042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hf hdr="0" ftr="0" dt="0"/>
  <p:txStyles>
    <p:titleStyle>
      <a:lvl1pPr algn="l" defTabSz="685800" rtl="0" eaLnBrk="1" latinLnBrk="0" hangingPunct="1">
        <a:lnSpc>
          <a:spcPct val="90000"/>
        </a:lnSpc>
        <a:spcBef>
          <a:spcPct val="0"/>
        </a:spcBef>
        <a:buNone/>
        <a:defRPr sz="2400" kern="1200">
          <a:solidFill>
            <a:srgbClr val="082940"/>
          </a:solidFill>
          <a:latin typeface="TransportNewMedium_gdi"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2000" kern="1200">
          <a:solidFill>
            <a:srgbClr val="082940"/>
          </a:solidFill>
          <a:latin typeface="TransportNewLight_gdi"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82940"/>
          </a:solidFill>
          <a:latin typeface="TransportNewLight_gdi"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082940"/>
          </a:solidFill>
          <a:latin typeface="TransportNewLight_gdi"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rgbClr val="082940"/>
          </a:solidFill>
          <a:latin typeface="TransportNewLight_gdi"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rgbClr val="082940"/>
          </a:solidFill>
          <a:latin typeface="TransportNewLight_gdi"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Presentation Title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207702542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a:t>Title</a:t>
            </a:r>
          </a:p>
          <a:p>
            <a:pPr lvl="1"/>
            <a:r>
              <a:rPr lang="en-US"/>
              <a:t>Bullet 1</a:t>
            </a:r>
          </a:p>
          <a:p>
            <a:pPr lvl="2"/>
            <a:r>
              <a:rPr lang="en-US"/>
              <a:t>Bullet 2</a:t>
            </a:r>
          </a:p>
        </p:txBody>
      </p:sp>
    </p:spTree>
    <p:extLst>
      <p:ext uri="{BB962C8B-B14F-4D97-AF65-F5344CB8AC3E}">
        <p14:creationId xmlns:p14="http://schemas.microsoft.com/office/powerpoint/2010/main" val="414064857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 id="2147483935" r:id="rId18"/>
    <p:sldLayoutId id="2147483936" r:id="rId19"/>
    <p:sldLayoutId id="2147483937" r:id="rId20"/>
    <p:sldLayoutId id="2147483938" r:id="rId21"/>
    <p:sldLayoutId id="2147483939" r:id="rId22"/>
    <p:sldLayoutId id="2147483940" r:id="rId23"/>
    <p:sldLayoutId id="2147483941"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BE07B-B721-5E2A-4B06-56E87B6E5F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B67EAE-AC4B-870D-5797-B9831C239B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66EC1-EFD1-1F0C-4BC2-2ABAC858D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0C3A24-D910-42BA-84AC-13B81857C371}" type="datetimeFigureOut">
              <a:rPr lang="en-US" smtClean="0"/>
              <a:t>8/1/2024</a:t>
            </a:fld>
            <a:endParaRPr lang="en-US"/>
          </a:p>
        </p:txBody>
      </p:sp>
      <p:sp>
        <p:nvSpPr>
          <p:cNvPr id="5" name="Footer Placeholder 4">
            <a:extLst>
              <a:ext uri="{FF2B5EF4-FFF2-40B4-BE49-F238E27FC236}">
                <a16:creationId xmlns:a16="http://schemas.microsoft.com/office/drawing/2014/main" id="{18A31A80-7FCC-4E34-1784-DDC5C8938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00C849-C93F-FA24-85CF-E743C7E479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C588CB-6284-4767-955C-A3DDA8D3A986}" type="slidenum">
              <a:rPr lang="en-US" smtClean="0"/>
              <a:t>‹#›</a:t>
            </a:fld>
            <a:endParaRPr lang="en-US"/>
          </a:p>
        </p:txBody>
      </p:sp>
    </p:spTree>
    <p:extLst>
      <p:ext uri="{BB962C8B-B14F-4D97-AF65-F5344CB8AC3E}">
        <p14:creationId xmlns:p14="http://schemas.microsoft.com/office/powerpoint/2010/main" val="2415888370"/>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8337F-E21C-C81C-23B8-6775E37CB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658721-6693-E017-B5A1-40248ED4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C6DBD-BC02-F9B6-8207-E222B2D441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146E57-8931-4A49-9649-E15707522864}" type="datetimeFigureOut">
              <a:rPr lang="en-US" smtClean="0"/>
              <a:t>8/1/2024</a:t>
            </a:fld>
            <a:endParaRPr lang="en-US"/>
          </a:p>
        </p:txBody>
      </p:sp>
      <p:sp>
        <p:nvSpPr>
          <p:cNvPr id="5" name="Footer Placeholder 4">
            <a:extLst>
              <a:ext uri="{FF2B5EF4-FFF2-40B4-BE49-F238E27FC236}">
                <a16:creationId xmlns:a16="http://schemas.microsoft.com/office/drawing/2014/main" id="{E00F7231-CA58-FF96-8341-BCC57CBAA6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280D19C-0ADC-76F0-33A4-967531A10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44C211-F912-4D6D-820A-2C3C1161AE88}" type="slidenum">
              <a:rPr lang="en-US" smtClean="0"/>
              <a:t>‹#›</a:t>
            </a:fld>
            <a:endParaRPr lang="en-US"/>
          </a:p>
        </p:txBody>
      </p:sp>
    </p:spTree>
    <p:extLst>
      <p:ext uri="{BB962C8B-B14F-4D97-AF65-F5344CB8AC3E}">
        <p14:creationId xmlns:p14="http://schemas.microsoft.com/office/powerpoint/2010/main" val="85976245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0.png"/><Relationship Id="rId18" Type="http://schemas.openxmlformats.org/officeDocument/2006/relationships/image" Target="../media/image65.svg"/><Relationship Id="rId26" Type="http://schemas.openxmlformats.org/officeDocument/2006/relationships/image" Target="../media/image73.svg"/><Relationship Id="rId39" Type="http://schemas.openxmlformats.org/officeDocument/2006/relationships/image" Target="../media/image86.png"/><Relationship Id="rId21" Type="http://schemas.openxmlformats.org/officeDocument/2006/relationships/image" Target="../media/image68.png"/><Relationship Id="rId34" Type="http://schemas.openxmlformats.org/officeDocument/2006/relationships/image" Target="../media/image81.svg"/><Relationship Id="rId42" Type="http://schemas.openxmlformats.org/officeDocument/2006/relationships/image" Target="../media/image89.svg"/><Relationship Id="rId47" Type="http://schemas.openxmlformats.org/officeDocument/2006/relationships/image" Target="../media/image94.png"/><Relationship Id="rId50" Type="http://schemas.openxmlformats.org/officeDocument/2006/relationships/image" Target="../media/image97.svg"/><Relationship Id="rId55" Type="http://schemas.openxmlformats.org/officeDocument/2006/relationships/image" Target="../media/image102.png"/><Relationship Id="rId63" Type="http://schemas.openxmlformats.org/officeDocument/2006/relationships/image" Target="../media/image110.png"/><Relationship Id="rId68" Type="http://schemas.openxmlformats.org/officeDocument/2006/relationships/image" Target="../media/image115.svg"/><Relationship Id="rId76" Type="http://schemas.openxmlformats.org/officeDocument/2006/relationships/image" Target="../media/image123.svg"/><Relationship Id="rId7" Type="http://schemas.openxmlformats.org/officeDocument/2006/relationships/image" Target="../media/image54.png"/><Relationship Id="rId71" Type="http://schemas.openxmlformats.org/officeDocument/2006/relationships/image" Target="../media/image118.png"/><Relationship Id="rId2" Type="http://schemas.openxmlformats.org/officeDocument/2006/relationships/notesSlide" Target="../notesSlides/notesSlide1.xml"/><Relationship Id="rId16" Type="http://schemas.openxmlformats.org/officeDocument/2006/relationships/image" Target="../media/image63.svg"/><Relationship Id="rId29" Type="http://schemas.openxmlformats.org/officeDocument/2006/relationships/image" Target="../media/image76.png"/><Relationship Id="rId11" Type="http://schemas.openxmlformats.org/officeDocument/2006/relationships/image" Target="../media/image58.png"/><Relationship Id="rId24" Type="http://schemas.openxmlformats.org/officeDocument/2006/relationships/image" Target="../media/image71.svg"/><Relationship Id="rId32" Type="http://schemas.openxmlformats.org/officeDocument/2006/relationships/image" Target="../media/image79.svg"/><Relationship Id="rId37" Type="http://schemas.openxmlformats.org/officeDocument/2006/relationships/image" Target="../media/image84.png"/><Relationship Id="rId40" Type="http://schemas.openxmlformats.org/officeDocument/2006/relationships/image" Target="../media/image87.svg"/><Relationship Id="rId45" Type="http://schemas.openxmlformats.org/officeDocument/2006/relationships/image" Target="../media/image92.png"/><Relationship Id="rId53" Type="http://schemas.openxmlformats.org/officeDocument/2006/relationships/image" Target="../media/image100.png"/><Relationship Id="rId58" Type="http://schemas.openxmlformats.org/officeDocument/2006/relationships/image" Target="../media/image105.svg"/><Relationship Id="rId66" Type="http://schemas.openxmlformats.org/officeDocument/2006/relationships/image" Target="../media/image113.svg"/><Relationship Id="rId74" Type="http://schemas.openxmlformats.org/officeDocument/2006/relationships/image" Target="../media/image121.svg"/><Relationship Id="rId79" Type="http://schemas.openxmlformats.org/officeDocument/2006/relationships/image" Target="../media/image126.png"/><Relationship Id="rId5" Type="http://schemas.openxmlformats.org/officeDocument/2006/relationships/image" Target="../media/image52.png"/><Relationship Id="rId61" Type="http://schemas.openxmlformats.org/officeDocument/2006/relationships/image" Target="../media/image108.png"/><Relationship Id="rId10" Type="http://schemas.openxmlformats.org/officeDocument/2006/relationships/image" Target="../media/image57.svg"/><Relationship Id="rId19" Type="http://schemas.openxmlformats.org/officeDocument/2006/relationships/image" Target="../media/image66.png"/><Relationship Id="rId31" Type="http://schemas.openxmlformats.org/officeDocument/2006/relationships/image" Target="../media/image78.png"/><Relationship Id="rId44" Type="http://schemas.openxmlformats.org/officeDocument/2006/relationships/image" Target="../media/image91.svg"/><Relationship Id="rId52" Type="http://schemas.openxmlformats.org/officeDocument/2006/relationships/image" Target="../media/image99.svg"/><Relationship Id="rId60" Type="http://schemas.openxmlformats.org/officeDocument/2006/relationships/image" Target="../media/image107.svg"/><Relationship Id="rId65" Type="http://schemas.openxmlformats.org/officeDocument/2006/relationships/image" Target="../media/image112.png"/><Relationship Id="rId73" Type="http://schemas.openxmlformats.org/officeDocument/2006/relationships/image" Target="../media/image120.png"/><Relationship Id="rId78" Type="http://schemas.openxmlformats.org/officeDocument/2006/relationships/image" Target="../media/image125.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9.svg"/><Relationship Id="rId27" Type="http://schemas.openxmlformats.org/officeDocument/2006/relationships/image" Target="../media/image74.png"/><Relationship Id="rId30" Type="http://schemas.openxmlformats.org/officeDocument/2006/relationships/image" Target="../media/image77.svg"/><Relationship Id="rId35" Type="http://schemas.openxmlformats.org/officeDocument/2006/relationships/image" Target="../media/image82.png"/><Relationship Id="rId43" Type="http://schemas.openxmlformats.org/officeDocument/2006/relationships/image" Target="../media/image90.png"/><Relationship Id="rId48" Type="http://schemas.openxmlformats.org/officeDocument/2006/relationships/image" Target="../media/image95.svg"/><Relationship Id="rId56" Type="http://schemas.openxmlformats.org/officeDocument/2006/relationships/image" Target="../media/image103.svg"/><Relationship Id="rId64" Type="http://schemas.openxmlformats.org/officeDocument/2006/relationships/image" Target="../media/image111.svg"/><Relationship Id="rId69" Type="http://schemas.openxmlformats.org/officeDocument/2006/relationships/image" Target="../media/image116.png"/><Relationship Id="rId77" Type="http://schemas.openxmlformats.org/officeDocument/2006/relationships/image" Target="../media/image124.png"/><Relationship Id="rId8" Type="http://schemas.openxmlformats.org/officeDocument/2006/relationships/image" Target="../media/image55.svg"/><Relationship Id="rId51" Type="http://schemas.openxmlformats.org/officeDocument/2006/relationships/image" Target="../media/image98.png"/><Relationship Id="rId72" Type="http://schemas.openxmlformats.org/officeDocument/2006/relationships/image" Target="../media/image119.svg"/><Relationship Id="rId80" Type="http://schemas.openxmlformats.org/officeDocument/2006/relationships/image" Target="../media/image127.svg"/><Relationship Id="rId3" Type="http://schemas.openxmlformats.org/officeDocument/2006/relationships/image" Target="../media/image50.png"/><Relationship Id="rId12" Type="http://schemas.openxmlformats.org/officeDocument/2006/relationships/image" Target="../media/image59.svg"/><Relationship Id="rId17" Type="http://schemas.openxmlformats.org/officeDocument/2006/relationships/image" Target="../media/image64.png"/><Relationship Id="rId25" Type="http://schemas.openxmlformats.org/officeDocument/2006/relationships/image" Target="../media/image72.png"/><Relationship Id="rId33" Type="http://schemas.openxmlformats.org/officeDocument/2006/relationships/image" Target="../media/image80.png"/><Relationship Id="rId38" Type="http://schemas.openxmlformats.org/officeDocument/2006/relationships/image" Target="../media/image85.svg"/><Relationship Id="rId46" Type="http://schemas.openxmlformats.org/officeDocument/2006/relationships/image" Target="../media/image93.svg"/><Relationship Id="rId59" Type="http://schemas.openxmlformats.org/officeDocument/2006/relationships/image" Target="../media/image106.png"/><Relationship Id="rId67" Type="http://schemas.openxmlformats.org/officeDocument/2006/relationships/image" Target="../media/image114.png"/><Relationship Id="rId20" Type="http://schemas.openxmlformats.org/officeDocument/2006/relationships/image" Target="../media/image67.svg"/><Relationship Id="rId41" Type="http://schemas.openxmlformats.org/officeDocument/2006/relationships/image" Target="../media/image88.png"/><Relationship Id="rId54" Type="http://schemas.openxmlformats.org/officeDocument/2006/relationships/image" Target="../media/image101.svg"/><Relationship Id="rId62" Type="http://schemas.openxmlformats.org/officeDocument/2006/relationships/image" Target="../media/image109.svg"/><Relationship Id="rId70" Type="http://schemas.openxmlformats.org/officeDocument/2006/relationships/image" Target="../media/image117.svg"/><Relationship Id="rId75" Type="http://schemas.openxmlformats.org/officeDocument/2006/relationships/image" Target="../media/image122.png"/><Relationship Id="rId1" Type="http://schemas.openxmlformats.org/officeDocument/2006/relationships/slideLayout" Target="../slideLayouts/slideLayout1.xml"/><Relationship Id="rId6" Type="http://schemas.openxmlformats.org/officeDocument/2006/relationships/image" Target="../media/image53.svg"/><Relationship Id="rId15" Type="http://schemas.openxmlformats.org/officeDocument/2006/relationships/image" Target="../media/image62.png"/><Relationship Id="rId23" Type="http://schemas.openxmlformats.org/officeDocument/2006/relationships/image" Target="../media/image70.png"/><Relationship Id="rId28" Type="http://schemas.openxmlformats.org/officeDocument/2006/relationships/image" Target="../media/image75.svg"/><Relationship Id="rId36" Type="http://schemas.openxmlformats.org/officeDocument/2006/relationships/image" Target="../media/image83.svg"/><Relationship Id="rId49" Type="http://schemas.openxmlformats.org/officeDocument/2006/relationships/image" Target="../media/image96.png"/><Relationship Id="rId57" Type="http://schemas.openxmlformats.org/officeDocument/2006/relationships/image" Target="../media/image104.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7.xm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chart" Target="../charts/chart3.xml"/><Relationship Id="rId5" Type="http://schemas.openxmlformats.org/officeDocument/2006/relationships/tags" Target="../tags/tag90.xml"/><Relationship Id="rId10" Type="http://schemas.openxmlformats.org/officeDocument/2006/relationships/notesSlide" Target="../notesSlides/notesSlide8.xml"/><Relationship Id="rId4" Type="http://schemas.openxmlformats.org/officeDocument/2006/relationships/tags" Target="../tags/tag89.xml"/><Relationship Id="rId9"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notesSlide" Target="../notesSlides/notesSlide9.xml"/><Relationship Id="rId1" Type="http://schemas.openxmlformats.org/officeDocument/2006/relationships/slideLayout" Target="../slideLayouts/slideLayout124.xml"/><Relationship Id="rId4" Type="http://schemas.openxmlformats.org/officeDocument/2006/relationships/image" Target="../media/image138.emf"/></Relationships>
</file>

<file path=ppt/slides/_rels/slide15.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11.xml"/><Relationship Id="rId1" Type="http://schemas.openxmlformats.org/officeDocument/2006/relationships/slideLayout" Target="../slideLayouts/slideLayout129.xml"/><Relationship Id="rId4" Type="http://schemas.openxmlformats.org/officeDocument/2006/relationships/image" Target="../media/image141.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148.xml"/><Relationship Id="rId4" Type="http://schemas.openxmlformats.org/officeDocument/2006/relationships/image" Target="../media/image147.png"/></Relationships>
</file>

<file path=ppt/slides/_rels/slide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149.xml"/><Relationship Id="rId4" Type="http://schemas.openxmlformats.org/officeDocument/2006/relationships/image" Target="../media/image14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7.xml"/></Relationships>
</file>

<file path=ppt/slides/_rels/slide2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14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2.tmp"/><Relationship Id="rId2" Type="http://schemas.openxmlformats.org/officeDocument/2006/relationships/image" Target="../media/image151.png"/><Relationship Id="rId1" Type="http://schemas.openxmlformats.org/officeDocument/2006/relationships/slideLayout" Target="../slideLayouts/slideLayout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30.emf"/><Relationship Id="rId7" Type="http://schemas.openxmlformats.org/officeDocument/2006/relationships/image" Target="../media/image134.png"/><Relationship Id="rId2" Type="http://schemas.openxmlformats.org/officeDocument/2006/relationships/notesSlide" Target="../notesSlides/notesSlide3.xml"/><Relationship Id="rId1" Type="http://schemas.openxmlformats.org/officeDocument/2006/relationships/slideLayout" Target="../slideLayouts/slideLayout124.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s>
</file>

<file path=ppt/slides/_rels/slide6.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2024 CAGC Summit and Expo</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Lamar Sylvester, PE</a:t>
            </a:r>
          </a:p>
          <a:p>
            <a:r>
              <a:rPr lang="en-US" dirty="0"/>
              <a:t>Chief Engineer</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p:txBody>
          <a:bodyPr/>
          <a:lstStyle/>
          <a:p>
            <a:r>
              <a:rPr lang="en-US" dirty="0"/>
              <a:t>August 2, 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77661C-0EF7-7D71-28FD-5F0F45A4656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Montserrat" pitchFamily="2" charset="77"/>
                <a:ea typeface="+mn-ea"/>
                <a:cs typeface="+mn-cs"/>
              </a:rPr>
              <a:t>2</a:t>
            </a:r>
          </a:p>
        </p:txBody>
      </p:sp>
      <p:graphicFrame>
        <p:nvGraphicFramePr>
          <p:cNvPr id="2" name="Chart 1">
            <a:extLst>
              <a:ext uri="{FF2B5EF4-FFF2-40B4-BE49-F238E27FC236}">
                <a16:creationId xmlns:a16="http://schemas.microsoft.com/office/drawing/2014/main" id="{EA62CA5E-C539-463A-997A-8A49688026D5}"/>
              </a:ext>
            </a:extLst>
          </p:cNvPr>
          <p:cNvGraphicFramePr>
            <a:graphicFrameLocks/>
          </p:cNvGraphicFramePr>
          <p:nvPr/>
        </p:nvGraphicFramePr>
        <p:xfrm>
          <a:off x="1054644" y="640321"/>
          <a:ext cx="10082710" cy="42847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 5">
            <a:extLst>
              <a:ext uri="{FF2B5EF4-FFF2-40B4-BE49-F238E27FC236}">
                <a16:creationId xmlns:a16="http://schemas.microsoft.com/office/drawing/2014/main" id="{EB977F8E-892B-ACA6-D777-41229C33F768}"/>
              </a:ext>
            </a:extLst>
          </p:cNvPr>
          <p:cNvGraphicFramePr>
            <a:graphicFrameLocks noGrp="1"/>
          </p:cNvGraphicFramePr>
          <p:nvPr/>
        </p:nvGraphicFramePr>
        <p:xfrm>
          <a:off x="1647322" y="4925053"/>
          <a:ext cx="9168320" cy="1546686"/>
        </p:xfrm>
        <a:graphic>
          <a:graphicData uri="http://schemas.openxmlformats.org/drawingml/2006/table">
            <a:tbl>
              <a:tblPr>
                <a:tableStyleId>{ED083AE6-46FA-4A59-8FB0-9F97EB10719F}</a:tableStyleId>
              </a:tblPr>
              <a:tblGrid>
                <a:gridCol w="1791653">
                  <a:extLst>
                    <a:ext uri="{9D8B030D-6E8A-4147-A177-3AD203B41FA5}">
                      <a16:colId xmlns:a16="http://schemas.microsoft.com/office/drawing/2014/main" val="2687446302"/>
                    </a:ext>
                  </a:extLst>
                </a:gridCol>
                <a:gridCol w="493556">
                  <a:extLst>
                    <a:ext uri="{9D8B030D-6E8A-4147-A177-3AD203B41FA5}">
                      <a16:colId xmlns:a16="http://schemas.microsoft.com/office/drawing/2014/main" val="2672696120"/>
                    </a:ext>
                  </a:extLst>
                </a:gridCol>
                <a:gridCol w="466878">
                  <a:extLst>
                    <a:ext uri="{9D8B030D-6E8A-4147-A177-3AD203B41FA5}">
                      <a16:colId xmlns:a16="http://schemas.microsoft.com/office/drawing/2014/main" val="1122830668"/>
                    </a:ext>
                  </a:extLst>
                </a:gridCol>
                <a:gridCol w="506896">
                  <a:extLst>
                    <a:ext uri="{9D8B030D-6E8A-4147-A177-3AD203B41FA5}">
                      <a16:colId xmlns:a16="http://schemas.microsoft.com/office/drawing/2014/main" val="3534651358"/>
                    </a:ext>
                  </a:extLst>
                </a:gridCol>
                <a:gridCol w="573593">
                  <a:extLst>
                    <a:ext uri="{9D8B030D-6E8A-4147-A177-3AD203B41FA5}">
                      <a16:colId xmlns:a16="http://schemas.microsoft.com/office/drawing/2014/main" val="933822914"/>
                    </a:ext>
                  </a:extLst>
                </a:gridCol>
                <a:gridCol w="680307">
                  <a:extLst>
                    <a:ext uri="{9D8B030D-6E8A-4147-A177-3AD203B41FA5}">
                      <a16:colId xmlns:a16="http://schemas.microsoft.com/office/drawing/2014/main" val="833369929"/>
                    </a:ext>
                  </a:extLst>
                </a:gridCol>
                <a:gridCol w="586932">
                  <a:extLst>
                    <a:ext uri="{9D8B030D-6E8A-4147-A177-3AD203B41FA5}">
                      <a16:colId xmlns:a16="http://schemas.microsoft.com/office/drawing/2014/main" val="1043503895"/>
                    </a:ext>
                  </a:extLst>
                </a:gridCol>
                <a:gridCol w="586932">
                  <a:extLst>
                    <a:ext uri="{9D8B030D-6E8A-4147-A177-3AD203B41FA5}">
                      <a16:colId xmlns:a16="http://schemas.microsoft.com/office/drawing/2014/main" val="2971627738"/>
                    </a:ext>
                  </a:extLst>
                </a:gridCol>
                <a:gridCol w="506896">
                  <a:extLst>
                    <a:ext uri="{9D8B030D-6E8A-4147-A177-3AD203B41FA5}">
                      <a16:colId xmlns:a16="http://schemas.microsoft.com/office/drawing/2014/main" val="3642088070"/>
                    </a:ext>
                  </a:extLst>
                </a:gridCol>
                <a:gridCol w="493556">
                  <a:extLst>
                    <a:ext uri="{9D8B030D-6E8A-4147-A177-3AD203B41FA5}">
                      <a16:colId xmlns:a16="http://schemas.microsoft.com/office/drawing/2014/main" val="549170465"/>
                    </a:ext>
                  </a:extLst>
                </a:gridCol>
                <a:gridCol w="626950">
                  <a:extLst>
                    <a:ext uri="{9D8B030D-6E8A-4147-A177-3AD203B41FA5}">
                      <a16:colId xmlns:a16="http://schemas.microsoft.com/office/drawing/2014/main" val="1036528019"/>
                    </a:ext>
                  </a:extLst>
                </a:gridCol>
                <a:gridCol w="493556">
                  <a:extLst>
                    <a:ext uri="{9D8B030D-6E8A-4147-A177-3AD203B41FA5}">
                      <a16:colId xmlns:a16="http://schemas.microsoft.com/office/drawing/2014/main" val="1420028463"/>
                    </a:ext>
                  </a:extLst>
                </a:gridCol>
                <a:gridCol w="720326">
                  <a:extLst>
                    <a:ext uri="{9D8B030D-6E8A-4147-A177-3AD203B41FA5}">
                      <a16:colId xmlns:a16="http://schemas.microsoft.com/office/drawing/2014/main" val="1742551078"/>
                    </a:ext>
                  </a:extLst>
                </a:gridCol>
                <a:gridCol w="640289">
                  <a:extLst>
                    <a:ext uri="{9D8B030D-6E8A-4147-A177-3AD203B41FA5}">
                      <a16:colId xmlns:a16="http://schemas.microsoft.com/office/drawing/2014/main" val="510246758"/>
                    </a:ext>
                  </a:extLst>
                </a:gridCol>
              </a:tblGrid>
              <a:tr h="200631">
                <a:tc>
                  <a:txBody>
                    <a:bodyPr/>
                    <a:lstStyle/>
                    <a:p>
                      <a:pPr algn="l"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Aug-24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Sep-24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Oct-24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Nov-24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Dec-24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Jan-25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Feb-25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Mar-25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Apr-25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May-25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Jun-25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Jul-25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Totals</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082746"/>
                  </a:ext>
                </a:extLst>
              </a:tr>
              <a:tr h="200631">
                <a:tc>
                  <a:txBody>
                    <a:bodyPr/>
                    <a:lstStyle/>
                    <a:p>
                      <a:pPr algn="l" fontAlgn="b"/>
                      <a:r>
                        <a:rPr lang="en-US" sz="1100" b="0" u="none" strike="noStrike" dirty="0">
                          <a:solidFill>
                            <a:schemeClr val="tx2"/>
                          </a:solidFill>
                          <a:effectLst/>
                          <a:latin typeface="Montserrat Light" panose="00000400000000000000" pitchFamily="2" charset="0"/>
                        </a:rPr>
                        <a:t>TIP Bridge Replacement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$17</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$7</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$9</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$51</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$28</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$16</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$14</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$19</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$32</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$136</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$56</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$385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694974"/>
                  </a:ext>
                </a:extLst>
              </a:tr>
              <a:tr h="200631">
                <a:tc>
                  <a:txBody>
                    <a:bodyPr/>
                    <a:lstStyle/>
                    <a:p>
                      <a:pPr algn="l" fontAlgn="b"/>
                      <a:r>
                        <a:rPr lang="en-US" sz="1100" b="0" u="none" strike="noStrike">
                          <a:solidFill>
                            <a:schemeClr val="tx2"/>
                          </a:solidFill>
                          <a:effectLst/>
                          <a:latin typeface="Montserrat Light" panose="00000400000000000000" pitchFamily="2" charset="0"/>
                        </a:rPr>
                        <a:t>TIP Projects</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$26</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$60</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$309</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$44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$223</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$41</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$118</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$100</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$150</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$174</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$201</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$486</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$1,932</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633521"/>
                  </a:ext>
                </a:extLst>
              </a:tr>
              <a:tr h="200631">
                <a:tc>
                  <a:txBody>
                    <a:bodyPr/>
                    <a:lstStyle/>
                    <a:p>
                      <a:pPr algn="l" fontAlgn="b"/>
                      <a:r>
                        <a:rPr lang="en-US" sz="1100" b="0" u="none" strike="noStrike" dirty="0">
                          <a:solidFill>
                            <a:schemeClr val="tx2"/>
                          </a:solidFill>
                          <a:effectLst/>
                          <a:latin typeface="Montserrat Light" panose="00000400000000000000" pitchFamily="2" charset="0"/>
                        </a:rPr>
                        <a:t>Bridge Preservation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$2</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$9</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$10</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$11</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$5</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$2</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$3</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$3</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$49</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5941010"/>
                  </a:ext>
                </a:extLst>
              </a:tr>
              <a:tr h="200631">
                <a:tc>
                  <a:txBody>
                    <a:bodyPr/>
                    <a:lstStyle/>
                    <a:p>
                      <a:pPr algn="l" fontAlgn="b"/>
                      <a:r>
                        <a:rPr lang="en-US" sz="1100" b="0" u="none" strike="noStrike">
                          <a:solidFill>
                            <a:schemeClr val="tx2"/>
                          </a:solidFill>
                          <a:effectLst/>
                          <a:latin typeface="Montserrat Light" panose="00000400000000000000" pitchFamily="2" charset="0"/>
                        </a:rPr>
                        <a:t>Design Build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$426</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$426</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8036354"/>
                  </a:ext>
                </a:extLst>
              </a:tr>
              <a:tr h="200631">
                <a:tc>
                  <a:txBody>
                    <a:bodyPr/>
                    <a:lstStyle/>
                    <a:p>
                      <a:pPr algn="l" fontAlgn="b"/>
                      <a:r>
                        <a:rPr lang="en-US" sz="1100" b="0" u="none" strike="noStrike">
                          <a:solidFill>
                            <a:schemeClr val="tx2"/>
                          </a:solidFill>
                          <a:effectLst/>
                          <a:latin typeface="Montserrat Light" panose="00000400000000000000" pitchFamily="2" charset="0"/>
                        </a:rPr>
                        <a:t>Rail</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$24</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 </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$56</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$96</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$176</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6117653"/>
                  </a:ext>
                </a:extLst>
              </a:tr>
              <a:tr h="200631">
                <a:tc>
                  <a:txBody>
                    <a:bodyPr/>
                    <a:lstStyle/>
                    <a:p>
                      <a:pPr algn="l" fontAlgn="b"/>
                      <a:r>
                        <a:rPr lang="en-US" sz="1100" b="0" u="none" strike="noStrike">
                          <a:solidFill>
                            <a:schemeClr val="tx2"/>
                          </a:solidFill>
                          <a:effectLst/>
                          <a:latin typeface="Montserrat Light" panose="00000400000000000000" pitchFamily="2" charset="0"/>
                        </a:rPr>
                        <a:t>Total Accumulation</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$45</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$112</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$445</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$507</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$781</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$860</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a:solidFill>
                            <a:schemeClr val="tx2"/>
                          </a:solidFill>
                          <a:effectLst/>
                          <a:latin typeface="Montserrat Light" panose="00000400000000000000" pitchFamily="2" charset="0"/>
                        </a:rPr>
                        <a:t>$1,005</a:t>
                      </a:r>
                      <a:endParaRPr lang="en-US" sz="1100" b="0" i="0" u="none" strike="noStrike">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$1,124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$1,295</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$1,504</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$2,326</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$2,968</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100" b="0" u="none" strike="noStrike" dirty="0">
                          <a:solidFill>
                            <a:schemeClr val="tx2"/>
                          </a:solidFill>
                          <a:effectLst/>
                          <a:latin typeface="Montserrat Light" panose="00000400000000000000" pitchFamily="2" charset="0"/>
                        </a:rPr>
                        <a:t> </a:t>
                      </a:r>
                      <a:endParaRPr lang="en-US" sz="1100" b="0" i="0" u="none" strike="noStrike" dirty="0">
                        <a:solidFill>
                          <a:schemeClr val="tx2"/>
                        </a:solidFill>
                        <a:effectLst/>
                        <a:latin typeface="Montserrat Light" panose="00000400000000000000" pitchFamily="2" charset="0"/>
                      </a:endParaRPr>
                    </a:p>
                  </a:txBody>
                  <a:tcPr marL="7620" marR="7620" marT="7620" marB="0" anchor="b">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0074290"/>
                  </a:ext>
                </a:extLst>
              </a:tr>
            </a:tbl>
          </a:graphicData>
        </a:graphic>
      </p:graphicFrame>
    </p:spTree>
    <p:extLst>
      <p:ext uri="{BB962C8B-B14F-4D97-AF65-F5344CB8AC3E}">
        <p14:creationId xmlns:p14="http://schemas.microsoft.com/office/powerpoint/2010/main" val="307131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9F8524-1381-590B-6CFD-F3AC7052AA8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B3C61"/>
                </a:solidFill>
                <a:effectLst/>
                <a:uLnTx/>
                <a:uFillTx/>
                <a:latin typeface="Montserrat" pitchFamily="2" charset="77"/>
                <a:ea typeface="+mn-ea"/>
                <a:cs typeface="+mn-cs"/>
              </a:rPr>
              <a:t>3</a:t>
            </a:r>
          </a:p>
        </p:txBody>
      </p:sp>
      <p:graphicFrame>
        <p:nvGraphicFramePr>
          <p:cNvPr id="7" name="Content Placeholder 3">
            <a:extLst>
              <a:ext uri="{FF2B5EF4-FFF2-40B4-BE49-F238E27FC236}">
                <a16:creationId xmlns:a16="http://schemas.microsoft.com/office/drawing/2014/main" id="{4770163B-2A00-F3F0-551E-7940D279C019}"/>
              </a:ext>
            </a:extLst>
          </p:cNvPr>
          <p:cNvGraphicFramePr>
            <a:graphicFrameLocks/>
          </p:cNvGraphicFramePr>
          <p:nvPr/>
        </p:nvGraphicFramePr>
        <p:xfrm>
          <a:off x="690302" y="535671"/>
          <a:ext cx="11116194" cy="45387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84D88A23-0DAC-D743-E8D1-DCB2EE0DEFA4}"/>
              </a:ext>
            </a:extLst>
          </p:cNvPr>
          <p:cNvGraphicFramePr>
            <a:graphicFrameLocks noGrp="1"/>
          </p:cNvGraphicFramePr>
          <p:nvPr/>
        </p:nvGraphicFramePr>
        <p:xfrm>
          <a:off x="2150221" y="5074419"/>
          <a:ext cx="8532581" cy="1546167"/>
        </p:xfrm>
        <a:graphic>
          <a:graphicData uri="http://schemas.openxmlformats.org/drawingml/2006/table">
            <a:tbl>
              <a:tblPr>
                <a:tableStyleId>{ED083AE6-46FA-4A59-8FB0-9F97EB10719F}</a:tableStyleId>
              </a:tblPr>
              <a:tblGrid>
                <a:gridCol w="1791653">
                  <a:extLst>
                    <a:ext uri="{9D8B030D-6E8A-4147-A177-3AD203B41FA5}">
                      <a16:colId xmlns:a16="http://schemas.microsoft.com/office/drawing/2014/main" val="771381455"/>
                    </a:ext>
                  </a:extLst>
                </a:gridCol>
                <a:gridCol w="561744">
                  <a:extLst>
                    <a:ext uri="{9D8B030D-6E8A-4147-A177-3AD203B41FA5}">
                      <a16:colId xmlns:a16="http://schemas.microsoft.com/office/drawing/2014/main" val="3120461923"/>
                    </a:ext>
                  </a:extLst>
                </a:gridCol>
                <a:gridCol w="561744">
                  <a:extLst>
                    <a:ext uri="{9D8B030D-6E8A-4147-A177-3AD203B41FA5}">
                      <a16:colId xmlns:a16="http://schemas.microsoft.com/office/drawing/2014/main" val="1667264655"/>
                    </a:ext>
                  </a:extLst>
                </a:gridCol>
                <a:gridCol w="561744">
                  <a:extLst>
                    <a:ext uri="{9D8B030D-6E8A-4147-A177-3AD203B41FA5}">
                      <a16:colId xmlns:a16="http://schemas.microsoft.com/office/drawing/2014/main" val="235498454"/>
                    </a:ext>
                  </a:extLst>
                </a:gridCol>
                <a:gridCol w="561744">
                  <a:extLst>
                    <a:ext uri="{9D8B030D-6E8A-4147-A177-3AD203B41FA5}">
                      <a16:colId xmlns:a16="http://schemas.microsoft.com/office/drawing/2014/main" val="3955657051"/>
                    </a:ext>
                  </a:extLst>
                </a:gridCol>
                <a:gridCol w="561744">
                  <a:extLst>
                    <a:ext uri="{9D8B030D-6E8A-4147-A177-3AD203B41FA5}">
                      <a16:colId xmlns:a16="http://schemas.microsoft.com/office/drawing/2014/main" val="1316571271"/>
                    </a:ext>
                  </a:extLst>
                </a:gridCol>
                <a:gridCol w="561744">
                  <a:extLst>
                    <a:ext uri="{9D8B030D-6E8A-4147-A177-3AD203B41FA5}">
                      <a16:colId xmlns:a16="http://schemas.microsoft.com/office/drawing/2014/main" val="1834400328"/>
                    </a:ext>
                  </a:extLst>
                </a:gridCol>
                <a:gridCol w="561744">
                  <a:extLst>
                    <a:ext uri="{9D8B030D-6E8A-4147-A177-3AD203B41FA5}">
                      <a16:colId xmlns:a16="http://schemas.microsoft.com/office/drawing/2014/main" val="640506150"/>
                    </a:ext>
                  </a:extLst>
                </a:gridCol>
                <a:gridCol w="561744">
                  <a:extLst>
                    <a:ext uri="{9D8B030D-6E8A-4147-A177-3AD203B41FA5}">
                      <a16:colId xmlns:a16="http://schemas.microsoft.com/office/drawing/2014/main" val="1255888559"/>
                    </a:ext>
                  </a:extLst>
                </a:gridCol>
                <a:gridCol w="561744">
                  <a:extLst>
                    <a:ext uri="{9D8B030D-6E8A-4147-A177-3AD203B41FA5}">
                      <a16:colId xmlns:a16="http://schemas.microsoft.com/office/drawing/2014/main" val="200571147"/>
                    </a:ext>
                  </a:extLst>
                </a:gridCol>
                <a:gridCol w="561744">
                  <a:extLst>
                    <a:ext uri="{9D8B030D-6E8A-4147-A177-3AD203B41FA5}">
                      <a16:colId xmlns:a16="http://schemas.microsoft.com/office/drawing/2014/main" val="3052019724"/>
                    </a:ext>
                  </a:extLst>
                </a:gridCol>
                <a:gridCol w="561744">
                  <a:extLst>
                    <a:ext uri="{9D8B030D-6E8A-4147-A177-3AD203B41FA5}">
                      <a16:colId xmlns:a16="http://schemas.microsoft.com/office/drawing/2014/main" val="2878857927"/>
                    </a:ext>
                  </a:extLst>
                </a:gridCol>
                <a:gridCol w="561744">
                  <a:extLst>
                    <a:ext uri="{9D8B030D-6E8A-4147-A177-3AD203B41FA5}">
                      <a16:colId xmlns:a16="http://schemas.microsoft.com/office/drawing/2014/main" val="3863432804"/>
                    </a:ext>
                  </a:extLst>
                </a:gridCol>
              </a:tblGrid>
              <a:tr h="220881">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Aug-24</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Sep-24</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Oct-24</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Nov-24</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Dec-24</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Jan-25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Feb-25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Mar-25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Apr-25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May-25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Jun-25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Jul-25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44905"/>
                  </a:ext>
                </a:extLst>
              </a:tr>
              <a:tr h="220881">
                <a:tc>
                  <a:txBody>
                    <a:bodyPr/>
                    <a:lstStyle/>
                    <a:p>
                      <a:pPr algn="l" fontAlgn="b"/>
                      <a:r>
                        <a:rPr lang="en-US" sz="1100" u="none" strike="noStrike" dirty="0">
                          <a:effectLst/>
                          <a:latin typeface="+mn-lt"/>
                        </a:rPr>
                        <a:t>TIP Bridge Replacement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2</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1</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5</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4</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8</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1</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6792976"/>
                  </a:ext>
                </a:extLst>
              </a:tr>
              <a:tr h="220881">
                <a:tc>
                  <a:txBody>
                    <a:bodyPr/>
                    <a:lstStyle/>
                    <a:p>
                      <a:pPr algn="l" fontAlgn="b"/>
                      <a:r>
                        <a:rPr lang="en-US" sz="1100" u="none" strike="noStrike" dirty="0">
                          <a:effectLst/>
                          <a:latin typeface="+mn-lt"/>
                        </a:rPr>
                        <a:t>TIP Projects</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1</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3</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2</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9</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3</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7</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3</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6</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6</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10</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4229465"/>
                  </a:ext>
                </a:extLst>
              </a:tr>
              <a:tr h="220881">
                <a:tc>
                  <a:txBody>
                    <a:bodyPr/>
                    <a:lstStyle/>
                    <a:p>
                      <a:pPr algn="l" fontAlgn="b"/>
                      <a:r>
                        <a:rPr lang="en-US" sz="1100" u="none" strike="noStrike" dirty="0">
                          <a:effectLst/>
                          <a:latin typeface="+mn-lt"/>
                        </a:rPr>
                        <a:t>Bridge Preservation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2</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9660958"/>
                  </a:ext>
                </a:extLst>
              </a:tr>
              <a:tr h="220881">
                <a:tc>
                  <a:txBody>
                    <a:bodyPr/>
                    <a:lstStyle/>
                    <a:p>
                      <a:pPr algn="l" fontAlgn="b"/>
                      <a:r>
                        <a:rPr lang="en-US" sz="1100" u="none" strike="noStrike" dirty="0">
                          <a:effectLst/>
                          <a:latin typeface="+mn-lt"/>
                        </a:rPr>
                        <a:t>Design Build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1</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3146410"/>
                  </a:ext>
                </a:extLst>
              </a:tr>
              <a:tr h="220881">
                <a:tc>
                  <a:txBody>
                    <a:bodyPr/>
                    <a:lstStyle/>
                    <a:p>
                      <a:pPr algn="l" fontAlgn="b"/>
                      <a:r>
                        <a:rPr lang="en-US" sz="1100" u="none" strike="noStrike">
                          <a:effectLst/>
                          <a:latin typeface="+mn-lt"/>
                        </a:rPr>
                        <a:t>Rail</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 </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2</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8547880"/>
                  </a:ext>
                </a:extLst>
              </a:tr>
              <a:tr h="220881">
                <a:tc>
                  <a:txBody>
                    <a:bodyPr/>
                    <a:lstStyle/>
                    <a:p>
                      <a:pPr algn="l" fontAlgn="b"/>
                      <a:r>
                        <a:rPr lang="en-US" sz="1100" u="none" strike="noStrike" dirty="0">
                          <a:effectLst/>
                          <a:latin typeface="+mn-lt"/>
                        </a:rPr>
                        <a:t>Total Accumulation</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4</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8</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14</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19</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33</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39</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latin typeface="+mn-lt"/>
                        </a:rPr>
                        <a:t>50</a:t>
                      </a:r>
                      <a:endParaRPr lang="en-US" sz="1100" b="0" i="0" u="none" strike="noStrike">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57</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66</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77</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100</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latin typeface="+mn-lt"/>
                        </a:rPr>
                        <a:t>115</a:t>
                      </a:r>
                      <a:endParaRPr lang="en-US" sz="11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5079368"/>
                  </a:ext>
                </a:extLst>
              </a:tr>
            </a:tbl>
          </a:graphicData>
        </a:graphic>
      </p:graphicFrame>
    </p:spTree>
    <p:extLst>
      <p:ext uri="{BB962C8B-B14F-4D97-AF65-F5344CB8AC3E}">
        <p14:creationId xmlns:p14="http://schemas.microsoft.com/office/powerpoint/2010/main" val="1570060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E8ACA0-7636-4583-F95E-A0CC1857F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00019" y="1091891"/>
            <a:ext cx="10400916" cy="5340591"/>
          </a:xfrm>
          <a:prstGeom prst="rect">
            <a:avLst/>
          </a:prstGeom>
          <a:noFill/>
          <a:ln>
            <a:noFill/>
          </a:ln>
        </p:spPr>
      </p:pic>
      <p:sp>
        <p:nvSpPr>
          <p:cNvPr id="16" name="Text Placeholder 4">
            <a:extLst>
              <a:ext uri="{FF2B5EF4-FFF2-40B4-BE49-F238E27FC236}">
                <a16:creationId xmlns:a16="http://schemas.microsoft.com/office/drawing/2014/main" id="{A326EC32-4DE2-5E61-CC07-03FAE46A088D}"/>
              </a:ext>
            </a:extLst>
          </p:cNvPr>
          <p:cNvSpPr>
            <a:spLocks noGrp="1"/>
          </p:cNvSpPr>
          <p:nvPr>
            <p:ph type="body" sz="quarter" idx="12"/>
          </p:nvPr>
        </p:nvSpPr>
        <p:spPr>
          <a:xfrm>
            <a:off x="2902689" y="216782"/>
            <a:ext cx="8785728" cy="661988"/>
          </a:xfrm>
        </p:spPr>
        <p:txBody>
          <a:bodyPr/>
          <a:lstStyle/>
          <a:p>
            <a:r>
              <a:rPr lang="en-US" dirty="0"/>
              <a:t>Maintenance Program Funding </a:t>
            </a:r>
          </a:p>
        </p:txBody>
      </p:sp>
      <p:sp>
        <p:nvSpPr>
          <p:cNvPr id="4" name="Slide Number Placeholder 3" hidden="1">
            <a:extLst>
              <a:ext uri="{FF2B5EF4-FFF2-40B4-BE49-F238E27FC236}">
                <a16:creationId xmlns:a16="http://schemas.microsoft.com/office/drawing/2014/main" id="{54F69709-E240-993C-A155-27941CCBE46A}"/>
              </a:ext>
            </a:extLst>
          </p:cNvPr>
          <p:cNvSpPr>
            <a:spLocks noGrp="1"/>
          </p:cNvSpPr>
          <p:nvPr>
            <p:ph type="sldNum" sz="quarter" idx="4294967295"/>
          </p:nvPr>
        </p:nvSpPr>
        <p:spPr>
          <a:xfrm>
            <a:off x="11257449" y="6295682"/>
            <a:ext cx="528151" cy="365125"/>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800" b="0" i="0" u="none" strike="noStrike" kern="1200" cap="none" spc="0" normalizeH="0" baseline="0" noProof="0" smtClean="0">
                <a:ln>
                  <a:noFill/>
                </a:ln>
                <a:solidFill>
                  <a:srgbClr val="0B3C61"/>
                </a:solidFill>
                <a:effectLst/>
                <a:uLnTx/>
                <a:uFillTx/>
                <a:latin typeface="Montserrat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1800" b="0" i="0" u="none" strike="noStrike" kern="1200" cap="none" spc="0" normalizeH="0" baseline="0" noProof="0">
              <a:ln>
                <a:noFill/>
              </a:ln>
              <a:solidFill>
                <a:srgbClr val="0B3C61"/>
              </a:solidFill>
              <a:effectLst/>
              <a:uLnTx/>
              <a:uFillTx/>
              <a:latin typeface="Montserrat Light"/>
              <a:ea typeface="+mn-ea"/>
              <a:cs typeface="+mn-cs"/>
            </a:endParaRPr>
          </a:p>
        </p:txBody>
      </p:sp>
    </p:spTree>
    <p:extLst>
      <p:ext uri="{BB962C8B-B14F-4D97-AF65-F5344CB8AC3E}">
        <p14:creationId xmlns:p14="http://schemas.microsoft.com/office/powerpoint/2010/main" val="3188927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25B141-5701-40A5-B2C0-114037EC6192}"/>
              </a:ext>
            </a:extLst>
          </p:cNvPr>
          <p:cNvSpPr>
            <a:spLocks noGrp="1"/>
          </p:cNvSpPr>
          <p:nvPr>
            <p:ph type="title"/>
          </p:nvPr>
        </p:nvSpPr>
        <p:spPr/>
        <p:txBody>
          <a:bodyPr/>
          <a:lstStyle/>
          <a:p>
            <a:r>
              <a:rPr lang="en-US" dirty="0"/>
              <a:t>Maintenance Funding</a:t>
            </a:r>
          </a:p>
        </p:txBody>
      </p:sp>
      <p:sp>
        <p:nvSpPr>
          <p:cNvPr id="4" name="Text Placeholder 3">
            <a:extLst>
              <a:ext uri="{FF2B5EF4-FFF2-40B4-BE49-F238E27FC236}">
                <a16:creationId xmlns:a16="http://schemas.microsoft.com/office/drawing/2014/main" id="{66A8D6C3-9D32-302A-7668-1E8E0890880F}"/>
              </a:ext>
            </a:extLst>
          </p:cNvPr>
          <p:cNvSpPr>
            <a:spLocks noGrp="1"/>
          </p:cNvSpPr>
          <p:nvPr>
            <p:ph type="body" sz="quarter" idx="10"/>
          </p:nvPr>
        </p:nvSpPr>
        <p:spPr>
          <a:xfrm>
            <a:off x="269772" y="6331594"/>
            <a:ext cx="6939167" cy="365125"/>
          </a:xfrm>
        </p:spPr>
        <p:txBody>
          <a:bodyPr/>
          <a:lstStyle/>
          <a:p>
            <a:r>
              <a:rPr lang="en-US" sz="1200" dirty="0"/>
              <a:t>Allocations based on Year 2 of 2025 Biennium Budget (FY 25 includes NR funds)</a:t>
            </a:r>
          </a:p>
        </p:txBody>
      </p:sp>
      <p:sp>
        <p:nvSpPr>
          <p:cNvPr id="5" name="Text Placeholder 4">
            <a:extLst>
              <a:ext uri="{FF2B5EF4-FFF2-40B4-BE49-F238E27FC236}">
                <a16:creationId xmlns:a16="http://schemas.microsoft.com/office/drawing/2014/main" id="{C04A34AA-736D-2507-AF67-5003352681CD}"/>
              </a:ext>
            </a:extLst>
          </p:cNvPr>
          <p:cNvSpPr>
            <a:spLocks noGrp="1"/>
          </p:cNvSpPr>
          <p:nvPr>
            <p:ph type="body" sz="quarter" idx="11"/>
          </p:nvPr>
        </p:nvSpPr>
        <p:spPr/>
        <p:txBody>
          <a:bodyPr/>
          <a:lstStyle/>
          <a:p>
            <a:r>
              <a:rPr lang="en-US" dirty="0"/>
              <a:t>Maintenance Operations</a:t>
            </a:r>
          </a:p>
          <a:p>
            <a:endParaRPr lang="en-US" dirty="0"/>
          </a:p>
        </p:txBody>
      </p:sp>
      <p:sp>
        <p:nvSpPr>
          <p:cNvPr id="7" name="Text Placeholder 6">
            <a:extLst>
              <a:ext uri="{FF2B5EF4-FFF2-40B4-BE49-F238E27FC236}">
                <a16:creationId xmlns:a16="http://schemas.microsoft.com/office/drawing/2014/main" id="{23A0614D-69DA-FC46-FCDD-D100AC08251E}"/>
              </a:ext>
            </a:extLst>
          </p:cNvPr>
          <p:cNvSpPr>
            <a:spLocks noGrp="1"/>
          </p:cNvSpPr>
          <p:nvPr>
            <p:ph type="body" sz="quarter" idx="13"/>
          </p:nvPr>
        </p:nvSpPr>
        <p:spPr/>
        <p:txBody>
          <a:bodyPr/>
          <a:lstStyle/>
          <a:p>
            <a:r>
              <a:rPr lang="en-US" dirty="0"/>
              <a:t>FY 2025</a:t>
            </a:r>
          </a:p>
        </p:txBody>
      </p:sp>
      <p:sp>
        <p:nvSpPr>
          <p:cNvPr id="8" name="Slide Number Placeholder 7">
            <a:extLst>
              <a:ext uri="{FF2B5EF4-FFF2-40B4-BE49-F238E27FC236}">
                <a16:creationId xmlns:a16="http://schemas.microsoft.com/office/drawing/2014/main" id="{D8A2FA27-3C84-73AB-6B1A-A3BAA4E8EC9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300" b="1" i="0" u="none" strike="noStrike" kern="1200" cap="none" spc="0" normalizeH="0" baseline="0" noProof="0" dirty="0">
              <a:ln>
                <a:noFill/>
              </a:ln>
              <a:solidFill>
                <a:srgbClr val="0B3C61"/>
              </a:solidFill>
              <a:effectLst/>
              <a:uLnTx/>
              <a:uFillTx/>
              <a:latin typeface="Montserrat" pitchFamily="2" charset="77"/>
              <a:ea typeface="+mn-ea"/>
              <a:cs typeface="+mn-cs"/>
            </a:endParaRPr>
          </a:p>
        </p:txBody>
      </p:sp>
      <p:graphicFrame>
        <p:nvGraphicFramePr>
          <p:cNvPr id="9" name="Chart 8">
            <a:extLst>
              <a:ext uri="{FF2B5EF4-FFF2-40B4-BE49-F238E27FC236}">
                <a16:creationId xmlns:a16="http://schemas.microsoft.com/office/drawing/2014/main" id="{DC86C446-1C4A-FB6D-569B-CB177C5A3D70}"/>
              </a:ext>
            </a:extLst>
          </p:cNvPr>
          <p:cNvGraphicFramePr/>
          <p:nvPr>
            <p:custDataLst>
              <p:tags r:id="rId1"/>
            </p:custDataLst>
          </p:nvPr>
        </p:nvGraphicFramePr>
        <p:xfrm>
          <a:off x="4145756" y="1625600"/>
          <a:ext cx="3900487" cy="3894138"/>
        </p:xfrm>
        <a:graphic>
          <a:graphicData uri="http://schemas.openxmlformats.org/drawingml/2006/chart">
            <c:chart xmlns:c="http://schemas.openxmlformats.org/drawingml/2006/chart" xmlns:r="http://schemas.openxmlformats.org/officeDocument/2006/relationships" r:id="rId11"/>
          </a:graphicData>
        </a:graphic>
      </p:graphicFrame>
      <p:sp>
        <p:nvSpPr>
          <p:cNvPr id="10" name="Text Placeholder 3">
            <a:extLst>
              <a:ext uri="{FF2B5EF4-FFF2-40B4-BE49-F238E27FC236}">
                <a16:creationId xmlns:a16="http://schemas.microsoft.com/office/drawing/2014/main" id="{1C03EA54-C5BB-A70C-AF7B-D3A1E8D21E50}"/>
              </a:ext>
            </a:extLst>
          </p:cNvPr>
          <p:cNvSpPr>
            <a:spLocks noGrp="1"/>
          </p:cNvSpPr>
          <p:nvPr>
            <p:custDataLst>
              <p:tags r:id="rId2"/>
            </p:custDataLst>
          </p:nvPr>
        </p:nvSpPr>
        <p:spPr bwMode="gray">
          <a:xfrm>
            <a:off x="5317329" y="1206500"/>
            <a:ext cx="1557338" cy="4699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Bridge Preservation</a:t>
            </a:r>
            <a:b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b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($85M)</a:t>
            </a:r>
          </a:p>
        </p:txBody>
      </p:sp>
      <p:sp>
        <p:nvSpPr>
          <p:cNvPr id="11" name="Text Placeholder 3">
            <a:extLst>
              <a:ext uri="{FF2B5EF4-FFF2-40B4-BE49-F238E27FC236}">
                <a16:creationId xmlns:a16="http://schemas.microsoft.com/office/drawing/2014/main" id="{67907B49-8336-BB08-355E-3FDCE979A5F9}"/>
              </a:ext>
            </a:extLst>
          </p:cNvPr>
          <p:cNvSpPr>
            <a:spLocks noGrp="1"/>
          </p:cNvSpPr>
          <p:nvPr>
            <p:custDataLst>
              <p:tags r:id="rId3"/>
            </p:custDataLst>
          </p:nvPr>
        </p:nvSpPr>
        <p:spPr bwMode="gray">
          <a:xfrm>
            <a:off x="5960929" y="5527676"/>
            <a:ext cx="1133475" cy="7048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Roadside</a:t>
            </a:r>
            <a:b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b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Environmental</a:t>
            </a:r>
          </a:p>
          <a:p>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($119M)</a:t>
            </a:r>
          </a:p>
        </p:txBody>
      </p:sp>
      <p:sp>
        <p:nvSpPr>
          <p:cNvPr id="12" name="Text Placeholder 3">
            <a:extLst>
              <a:ext uri="{FF2B5EF4-FFF2-40B4-BE49-F238E27FC236}">
                <a16:creationId xmlns:a16="http://schemas.microsoft.com/office/drawing/2014/main" id="{7DD8A2D2-19B9-77EE-BC00-D60792D00A56}"/>
              </a:ext>
            </a:extLst>
          </p:cNvPr>
          <p:cNvSpPr>
            <a:spLocks noGrp="1"/>
          </p:cNvSpPr>
          <p:nvPr>
            <p:custDataLst>
              <p:tags r:id="rId4"/>
            </p:custDataLst>
          </p:nvPr>
        </p:nvSpPr>
        <p:spPr bwMode="gray">
          <a:xfrm>
            <a:off x="7770018" y="2189163"/>
            <a:ext cx="1693863" cy="4699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General Maintenance</a:t>
            </a:r>
            <a:b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b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Reserve ($923M)</a:t>
            </a:r>
          </a:p>
        </p:txBody>
      </p:sp>
      <p:sp>
        <p:nvSpPr>
          <p:cNvPr id="13" name="Text Placeholder 3">
            <a:extLst>
              <a:ext uri="{FF2B5EF4-FFF2-40B4-BE49-F238E27FC236}">
                <a16:creationId xmlns:a16="http://schemas.microsoft.com/office/drawing/2014/main" id="{E7A5CF05-A1F8-4C54-83B9-F36CE6522C2C}"/>
              </a:ext>
            </a:extLst>
          </p:cNvPr>
          <p:cNvSpPr>
            <a:spLocks noGrp="1"/>
          </p:cNvSpPr>
          <p:nvPr>
            <p:custDataLst>
              <p:tags r:id="rId5"/>
            </p:custDataLst>
          </p:nvPr>
        </p:nvSpPr>
        <p:spPr bwMode="gray">
          <a:xfrm>
            <a:off x="3739356" y="5335588"/>
            <a:ext cx="1665288" cy="4699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Contract Resurfacing</a:t>
            </a:r>
          </a:p>
          <a:p>
            <a:pPr marL="0" marR="0" lvl="0" indent="0" algn="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($630M)</a:t>
            </a:r>
          </a:p>
        </p:txBody>
      </p:sp>
      <p:sp>
        <p:nvSpPr>
          <p:cNvPr id="14" name="Text Placeholder 3">
            <a:extLst>
              <a:ext uri="{FF2B5EF4-FFF2-40B4-BE49-F238E27FC236}">
                <a16:creationId xmlns:a16="http://schemas.microsoft.com/office/drawing/2014/main" id="{8A08C602-1A31-87BC-F013-F1937D664BB9}"/>
              </a:ext>
            </a:extLst>
          </p:cNvPr>
          <p:cNvSpPr>
            <a:spLocks noGrp="1"/>
          </p:cNvSpPr>
          <p:nvPr>
            <p:custDataLst>
              <p:tags r:id="rId6"/>
            </p:custDataLst>
          </p:nvPr>
        </p:nvSpPr>
        <p:spPr bwMode="gray">
          <a:xfrm>
            <a:off x="3140867" y="2659063"/>
            <a:ext cx="995363" cy="7048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Pavement</a:t>
            </a:r>
            <a:b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b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Preservation</a:t>
            </a:r>
            <a:b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b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($86M)</a:t>
            </a:r>
          </a:p>
        </p:txBody>
      </p:sp>
      <p:sp>
        <p:nvSpPr>
          <p:cNvPr id="15" name="Text Placeholder 3">
            <a:extLst>
              <a:ext uri="{FF2B5EF4-FFF2-40B4-BE49-F238E27FC236}">
                <a16:creationId xmlns:a16="http://schemas.microsoft.com/office/drawing/2014/main" id="{871AE192-5D37-143C-EE54-2D7B0F482A11}"/>
              </a:ext>
            </a:extLst>
          </p:cNvPr>
          <p:cNvSpPr>
            <a:spLocks noGrp="1"/>
          </p:cNvSpPr>
          <p:nvPr>
            <p:custDataLst>
              <p:tags r:id="rId7"/>
            </p:custDataLst>
          </p:nvPr>
        </p:nvSpPr>
        <p:spPr bwMode="gray">
          <a:xfrm>
            <a:off x="3515518" y="1758950"/>
            <a:ext cx="1241425" cy="46990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r"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Bridge Program</a:t>
            </a:r>
            <a:b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b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($330M)</a:t>
            </a:r>
          </a:p>
        </p:txBody>
      </p:sp>
      <p:sp>
        <p:nvSpPr>
          <p:cNvPr id="16" name="Title 2">
            <a:extLst>
              <a:ext uri="{FF2B5EF4-FFF2-40B4-BE49-F238E27FC236}">
                <a16:creationId xmlns:a16="http://schemas.microsoft.com/office/drawing/2014/main" id="{EB937F4F-7AE3-9B31-845C-ABF07F939AAE}"/>
              </a:ext>
            </a:extLst>
          </p:cNvPr>
          <p:cNvSpPr txBox="1">
            <a:spLocks/>
          </p:cNvSpPr>
          <p:nvPr/>
        </p:nvSpPr>
        <p:spPr>
          <a:xfrm>
            <a:off x="5247208" y="2979645"/>
            <a:ext cx="1697581" cy="1024896"/>
          </a:xfrm>
          <a:prstGeom prst="rect">
            <a:avLst/>
          </a:prstGeom>
        </p:spPr>
        <p:txBody>
          <a:bodyPr vert="horz" wrap="none" lIns="0" tIns="0" rIns="0" bIns="0" rtlCol="0" anchor="b">
            <a:spAutoFit/>
          </a:bodyPr>
          <a:lstStyle>
            <a:lvl1pPr algn="l" defTabSz="914400" rtl="0" eaLnBrk="1" latinLnBrk="0" hangingPunct="1">
              <a:lnSpc>
                <a:spcPct val="90000"/>
              </a:lnSpc>
              <a:spcBef>
                <a:spcPct val="0"/>
              </a:spcBef>
              <a:buNone/>
              <a:defRPr kumimoji="0" lang="en-US" sz="2400" b="0" i="0" u="none" strike="noStrike" kern="1200" cap="none" spc="0" normalizeH="0" baseline="0">
                <a:ln>
                  <a:noFill/>
                </a:ln>
                <a:solidFill>
                  <a:srgbClr val="082940"/>
                </a:solidFill>
                <a:effectLst/>
                <a:uLnTx/>
                <a:uFillTx/>
                <a:latin typeface="+mj-lt"/>
                <a:ea typeface="+mj-ea"/>
                <a:cs typeface="+mj-cs"/>
                <a:sym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rPr>
              <a:t>Total</a:t>
            </a:r>
            <a:br>
              <a:rPr kumimoji="0" lang="en-US" sz="18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rPr>
            </a:br>
            <a:r>
              <a:rPr kumimoji="0" lang="en-US" sz="18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rPr>
              <a:t>Maintenance</a:t>
            </a:r>
            <a:br>
              <a:rPr kumimoji="0" lang="en-US" sz="18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rPr>
            </a:br>
            <a:r>
              <a:rPr kumimoji="0" lang="en-US" sz="18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rPr>
              <a:t>&amp; Preservation:</a:t>
            </a:r>
            <a:br>
              <a:rPr kumimoji="0" lang="en-US" sz="18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rPr>
            </a:br>
            <a:r>
              <a:rPr kumimoji="0" lang="en-US" sz="20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rPr>
              <a:t>$2,27M</a:t>
            </a:r>
            <a:endParaRPr kumimoji="0" lang="en-US" sz="1800" b="0" i="0" u="none" strike="noStrike" kern="1200" cap="none" spc="0" normalizeH="0" baseline="0" noProof="0" dirty="0">
              <a:ln>
                <a:noFill/>
              </a:ln>
              <a:solidFill>
                <a:srgbClr val="082940"/>
              </a:solidFill>
              <a:effectLst/>
              <a:uLnTx/>
              <a:uFillTx/>
              <a:latin typeface="Montserrat Light"/>
              <a:ea typeface="+mj-ea"/>
              <a:cs typeface="+mj-cs"/>
              <a:sym typeface="Arial" panose="020B0604020202020204" pitchFamily="34" charset="0"/>
            </a:endParaRPr>
          </a:p>
        </p:txBody>
      </p:sp>
      <p:sp>
        <p:nvSpPr>
          <p:cNvPr id="19" name="Text Placeholder 3">
            <a:extLst>
              <a:ext uri="{FF2B5EF4-FFF2-40B4-BE49-F238E27FC236}">
                <a16:creationId xmlns:a16="http://schemas.microsoft.com/office/drawing/2014/main" id="{43C80190-0235-A669-D1FE-8B5748B0EAF0}"/>
              </a:ext>
            </a:extLst>
          </p:cNvPr>
          <p:cNvSpPr>
            <a:spLocks noGrp="1"/>
          </p:cNvSpPr>
          <p:nvPr>
            <p:custDataLst>
              <p:tags r:id="rId8"/>
            </p:custDataLst>
          </p:nvPr>
        </p:nvSpPr>
        <p:spPr bwMode="gray">
          <a:xfrm>
            <a:off x="7115144" y="5075547"/>
            <a:ext cx="1133475" cy="704850"/>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Emergency GMR</a:t>
            </a:r>
          </a:p>
          <a:p>
            <a:pPr marL="0" marR="0" lvl="0" indent="0" algn="l" defTabSz="914400" rtl="0" eaLnBrk="1" fontAlgn="auto" latinLnBrk="0" hangingPunct="1">
              <a:lnSpc>
                <a:spcPct val="11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B3C61"/>
                </a:solidFill>
                <a:effectLst/>
                <a:uLnTx/>
                <a:uFillTx/>
                <a:latin typeface="Montserrat Light"/>
                <a:ea typeface="+mn-ea"/>
                <a:cs typeface="+mn-cs"/>
                <a:sym typeface="Trebuchet MS" panose="020B0603020202020204" pitchFamily="34" charset="0"/>
              </a:rPr>
              <a:t>($94M)</a:t>
            </a:r>
          </a:p>
        </p:txBody>
      </p:sp>
    </p:spTree>
    <p:extLst>
      <p:ext uri="{BB962C8B-B14F-4D97-AF65-F5344CB8AC3E}">
        <p14:creationId xmlns:p14="http://schemas.microsoft.com/office/powerpoint/2010/main" val="418245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FA78DB-078D-6299-2283-C3B7A19498B1}"/>
              </a:ext>
            </a:extLst>
          </p:cNvPr>
          <p:cNvPicPr>
            <a:picLocks noChangeAspect="1"/>
          </p:cNvPicPr>
          <p:nvPr/>
        </p:nvPicPr>
        <p:blipFill>
          <a:blip r:embed="rId3"/>
          <a:stretch>
            <a:fillRect/>
          </a:stretch>
        </p:blipFill>
        <p:spPr>
          <a:xfrm>
            <a:off x="970530" y="1715272"/>
            <a:ext cx="4940605" cy="4188332"/>
          </a:xfrm>
          <a:prstGeom prst="rect">
            <a:avLst/>
          </a:prstGeom>
          <a:noFill/>
        </p:spPr>
      </p:pic>
      <p:sp>
        <p:nvSpPr>
          <p:cNvPr id="27" name="Title 2">
            <a:extLst>
              <a:ext uri="{FF2B5EF4-FFF2-40B4-BE49-F238E27FC236}">
                <a16:creationId xmlns:a16="http://schemas.microsoft.com/office/drawing/2014/main" id="{C8D14436-6E92-205B-945D-7AEA41764D00}"/>
              </a:ext>
            </a:extLst>
          </p:cNvPr>
          <p:cNvSpPr>
            <a:spLocks noGrp="1"/>
          </p:cNvSpPr>
          <p:nvPr>
            <p:ph type="title"/>
          </p:nvPr>
        </p:nvSpPr>
        <p:spPr>
          <a:xfrm>
            <a:off x="434566" y="1091891"/>
            <a:ext cx="11235351" cy="286997"/>
          </a:xfrm>
        </p:spPr>
        <p:txBody>
          <a:bodyPr anchor="ctr">
            <a:noAutofit/>
          </a:bodyPr>
          <a:lstStyle/>
          <a:p>
            <a:r>
              <a:rPr lang="en-US" sz="2000" dirty="0"/>
              <a:t>FY 25 Anticipated Contract Resurfacing and Pavement Preservation Totals</a:t>
            </a:r>
          </a:p>
        </p:txBody>
      </p:sp>
      <p:sp>
        <p:nvSpPr>
          <p:cNvPr id="34" name="Text Placeholder 3">
            <a:extLst>
              <a:ext uri="{FF2B5EF4-FFF2-40B4-BE49-F238E27FC236}">
                <a16:creationId xmlns:a16="http://schemas.microsoft.com/office/drawing/2014/main" id="{B2C27063-4CF1-9C94-56D7-7C7DC3A763CF}"/>
              </a:ext>
            </a:extLst>
          </p:cNvPr>
          <p:cNvSpPr>
            <a:spLocks noGrp="1"/>
          </p:cNvSpPr>
          <p:nvPr>
            <p:ph type="body" sz="quarter" idx="10"/>
          </p:nvPr>
        </p:nvSpPr>
        <p:spPr>
          <a:xfrm>
            <a:off x="434566" y="6211287"/>
            <a:ext cx="6939167" cy="365125"/>
          </a:xfrm>
        </p:spPr>
        <p:txBody>
          <a:bodyPr/>
          <a:lstStyle/>
          <a:p>
            <a:endParaRPr lang="en-US"/>
          </a:p>
        </p:txBody>
      </p:sp>
      <p:sp>
        <p:nvSpPr>
          <p:cNvPr id="29" name="Slide Number Placeholder 4">
            <a:extLst>
              <a:ext uri="{FF2B5EF4-FFF2-40B4-BE49-F238E27FC236}">
                <a16:creationId xmlns:a16="http://schemas.microsoft.com/office/drawing/2014/main" id="{148DB8E8-5F88-8AE2-1D75-B36F704AA2C8}"/>
              </a:ext>
            </a:extLst>
          </p:cNvPr>
          <p:cNvSpPr>
            <a:spLocks noGrp="1"/>
          </p:cNvSpPr>
          <p:nvPr>
            <p:ph type="sldNum" sz="quarter" idx="4"/>
          </p:nvPr>
        </p:nvSpPr>
        <p:spPr>
          <a:xfrm>
            <a:off x="11257449" y="6325500"/>
            <a:ext cx="528151"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US" sz="1300" b="1" i="0" u="none" strike="noStrike" kern="1200" cap="none" spc="0" normalizeH="0" baseline="0" noProof="0">
              <a:ln>
                <a:noFill/>
              </a:ln>
              <a:solidFill>
                <a:srgbClr val="0B3C61"/>
              </a:solidFill>
              <a:effectLst/>
              <a:uLnTx/>
              <a:uFillTx/>
              <a:latin typeface="Montserrat" pitchFamily="2" charset="77"/>
              <a:ea typeface="+mn-ea"/>
              <a:cs typeface="+mn-cs"/>
            </a:endParaRPr>
          </a:p>
        </p:txBody>
      </p:sp>
      <p:sp>
        <p:nvSpPr>
          <p:cNvPr id="16" name="Text Placeholder 4">
            <a:extLst>
              <a:ext uri="{FF2B5EF4-FFF2-40B4-BE49-F238E27FC236}">
                <a16:creationId xmlns:a16="http://schemas.microsoft.com/office/drawing/2014/main" id="{A326EC32-4DE2-5E61-CC07-03FAE46A088D}"/>
              </a:ext>
            </a:extLst>
          </p:cNvPr>
          <p:cNvSpPr>
            <a:spLocks noGrp="1"/>
          </p:cNvSpPr>
          <p:nvPr>
            <p:ph type="body" sz="quarter" idx="11"/>
          </p:nvPr>
        </p:nvSpPr>
        <p:spPr>
          <a:xfrm>
            <a:off x="2902689" y="216782"/>
            <a:ext cx="8785728" cy="661988"/>
          </a:xfrm>
        </p:spPr>
        <p:txBody>
          <a:bodyPr>
            <a:normAutofit/>
          </a:bodyPr>
          <a:lstStyle/>
          <a:p>
            <a:r>
              <a:rPr lang="en-US" dirty="0"/>
              <a:t>FY 25 Contract Pavement Treatments</a:t>
            </a:r>
          </a:p>
        </p:txBody>
      </p:sp>
      <p:pic>
        <p:nvPicPr>
          <p:cNvPr id="6" name="Picture 5">
            <a:extLst>
              <a:ext uri="{FF2B5EF4-FFF2-40B4-BE49-F238E27FC236}">
                <a16:creationId xmlns:a16="http://schemas.microsoft.com/office/drawing/2014/main" id="{7E715E8F-E6DC-0048-576F-54543EFE607F}"/>
              </a:ext>
            </a:extLst>
          </p:cNvPr>
          <p:cNvPicPr>
            <a:picLocks noChangeAspect="1"/>
          </p:cNvPicPr>
          <p:nvPr/>
        </p:nvPicPr>
        <p:blipFill>
          <a:blip r:embed="rId4"/>
          <a:stretch>
            <a:fillRect/>
          </a:stretch>
        </p:blipFill>
        <p:spPr>
          <a:xfrm>
            <a:off x="7018970" y="1714500"/>
            <a:ext cx="4899348" cy="4187825"/>
          </a:xfrm>
          <a:prstGeom prst="rect">
            <a:avLst/>
          </a:prstGeom>
          <a:noFill/>
        </p:spPr>
      </p:pic>
      <p:sp>
        <p:nvSpPr>
          <p:cNvPr id="4" name="Slide Number Placeholder 3" hidden="1">
            <a:extLst>
              <a:ext uri="{FF2B5EF4-FFF2-40B4-BE49-F238E27FC236}">
                <a16:creationId xmlns:a16="http://schemas.microsoft.com/office/drawing/2014/main" id="{54F69709-E240-993C-A155-27941CCBE46A}"/>
              </a:ext>
            </a:extLst>
          </p:cNvPr>
          <p:cNvSpPr>
            <a:spLocks noGrp="1"/>
          </p:cNvSpPr>
          <p:nvPr>
            <p:ph type="sldNum" sz="quarter" idx="4294967295"/>
          </p:nvPr>
        </p:nvSpPr>
        <p:spPr>
          <a:xfrm>
            <a:off x="11257449" y="6295682"/>
            <a:ext cx="528151" cy="365125"/>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800" b="0" i="0" u="none" strike="noStrike" kern="1200" cap="none" spc="0" normalizeH="0" baseline="0" noProof="0" smtClean="0">
                <a:ln>
                  <a:noFill/>
                </a:ln>
                <a:solidFill>
                  <a:srgbClr val="0B3C61"/>
                </a:solidFill>
                <a:effectLst/>
                <a:uLnTx/>
                <a:uFillTx/>
                <a:latin typeface="Montserrat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14</a:t>
            </a:fld>
            <a:endParaRPr kumimoji="0" lang="en-US" sz="1800" b="0" i="0" u="none" strike="noStrike" kern="1200" cap="none" spc="0" normalizeH="0" baseline="0" noProof="0">
              <a:ln>
                <a:noFill/>
              </a:ln>
              <a:solidFill>
                <a:srgbClr val="0B3C61"/>
              </a:solidFill>
              <a:effectLst/>
              <a:uLnTx/>
              <a:uFillTx/>
              <a:latin typeface="Montserrat Light"/>
              <a:ea typeface="+mn-ea"/>
              <a:cs typeface="+mn-cs"/>
            </a:endParaRPr>
          </a:p>
        </p:txBody>
      </p:sp>
    </p:spTree>
    <p:extLst>
      <p:ext uri="{BB962C8B-B14F-4D97-AF65-F5344CB8AC3E}">
        <p14:creationId xmlns:p14="http://schemas.microsoft.com/office/powerpoint/2010/main" val="2465433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C8D14436-6E92-205B-945D-7AEA41764D00}"/>
              </a:ext>
            </a:extLst>
          </p:cNvPr>
          <p:cNvSpPr>
            <a:spLocks noGrp="1"/>
          </p:cNvSpPr>
          <p:nvPr>
            <p:ph type="title"/>
          </p:nvPr>
        </p:nvSpPr>
        <p:spPr>
          <a:xfrm>
            <a:off x="434566" y="1091891"/>
            <a:ext cx="11235351" cy="286997"/>
          </a:xfrm>
        </p:spPr>
        <p:txBody>
          <a:bodyPr anchor="ctr">
            <a:noAutofit/>
          </a:bodyPr>
          <a:lstStyle/>
          <a:p>
            <a:r>
              <a:rPr lang="en-US" sz="2000" dirty="0"/>
              <a:t>Anticipated Bridge Lettings</a:t>
            </a:r>
          </a:p>
        </p:txBody>
      </p:sp>
      <p:sp>
        <p:nvSpPr>
          <p:cNvPr id="16" name="Text Placeholder 4">
            <a:extLst>
              <a:ext uri="{FF2B5EF4-FFF2-40B4-BE49-F238E27FC236}">
                <a16:creationId xmlns:a16="http://schemas.microsoft.com/office/drawing/2014/main" id="{A326EC32-4DE2-5E61-CC07-03FAE46A088D}"/>
              </a:ext>
            </a:extLst>
          </p:cNvPr>
          <p:cNvSpPr>
            <a:spLocks noGrp="1"/>
          </p:cNvSpPr>
          <p:nvPr>
            <p:ph type="body" sz="quarter" idx="11"/>
          </p:nvPr>
        </p:nvSpPr>
        <p:spPr>
          <a:xfrm>
            <a:off x="2902689" y="216782"/>
            <a:ext cx="8785728" cy="661988"/>
          </a:xfrm>
        </p:spPr>
        <p:txBody>
          <a:bodyPr>
            <a:normAutofit/>
          </a:bodyPr>
          <a:lstStyle/>
          <a:p>
            <a:r>
              <a:rPr lang="en-US" dirty="0"/>
              <a:t>FY 25 Bridge Lettings</a:t>
            </a:r>
          </a:p>
        </p:txBody>
      </p:sp>
      <p:sp>
        <p:nvSpPr>
          <p:cNvPr id="29" name="Slide Number Placeholder 4">
            <a:extLst>
              <a:ext uri="{FF2B5EF4-FFF2-40B4-BE49-F238E27FC236}">
                <a16:creationId xmlns:a16="http://schemas.microsoft.com/office/drawing/2014/main" id="{148DB8E8-5F88-8AE2-1D75-B36F704AA2C8}"/>
              </a:ext>
            </a:extLst>
          </p:cNvPr>
          <p:cNvSpPr>
            <a:spLocks noGrp="1"/>
          </p:cNvSpPr>
          <p:nvPr>
            <p:ph type="sldNum" sz="quarter" idx="4"/>
          </p:nvPr>
        </p:nvSpPr>
        <p:spPr>
          <a:xfrm>
            <a:off x="11257449" y="6265865"/>
            <a:ext cx="528151"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15</a:t>
            </a:fld>
            <a:endParaRPr kumimoji="0" lang="en-US" sz="1300" b="1" i="0" u="none" strike="noStrike" kern="1200" cap="none" spc="0" normalizeH="0" baseline="0" noProof="0">
              <a:ln>
                <a:noFill/>
              </a:ln>
              <a:solidFill>
                <a:srgbClr val="0B3C61"/>
              </a:solidFill>
              <a:effectLst/>
              <a:uLnTx/>
              <a:uFillTx/>
              <a:latin typeface="Montserrat" pitchFamily="2" charset="77"/>
              <a:ea typeface="+mn-ea"/>
              <a:cs typeface="+mn-cs"/>
            </a:endParaRPr>
          </a:p>
        </p:txBody>
      </p:sp>
      <p:sp>
        <p:nvSpPr>
          <p:cNvPr id="4" name="Slide Number Placeholder 3" hidden="1">
            <a:extLst>
              <a:ext uri="{FF2B5EF4-FFF2-40B4-BE49-F238E27FC236}">
                <a16:creationId xmlns:a16="http://schemas.microsoft.com/office/drawing/2014/main" id="{54F69709-E240-993C-A155-27941CCBE46A}"/>
              </a:ext>
            </a:extLst>
          </p:cNvPr>
          <p:cNvSpPr>
            <a:spLocks noGrp="1"/>
          </p:cNvSpPr>
          <p:nvPr>
            <p:ph type="sldNum" sz="quarter" idx="4294967295"/>
          </p:nvPr>
        </p:nvSpPr>
        <p:spPr>
          <a:xfrm>
            <a:off x="11257449" y="6295682"/>
            <a:ext cx="528151" cy="365125"/>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800" b="0" i="0" u="none" strike="noStrike" kern="1200" cap="none" spc="0" normalizeH="0" baseline="0" noProof="0" smtClean="0">
                <a:ln>
                  <a:noFill/>
                </a:ln>
                <a:solidFill>
                  <a:srgbClr val="0B3C61"/>
                </a:solidFill>
                <a:effectLst/>
                <a:uLnTx/>
                <a:uFillTx/>
                <a:latin typeface="Montserrat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15</a:t>
            </a:fld>
            <a:endParaRPr kumimoji="0" lang="en-US" sz="1800" b="0" i="0" u="none" strike="noStrike" kern="1200" cap="none" spc="0" normalizeH="0" baseline="0" noProof="0">
              <a:ln>
                <a:noFill/>
              </a:ln>
              <a:solidFill>
                <a:srgbClr val="0B3C61"/>
              </a:solidFill>
              <a:effectLst/>
              <a:uLnTx/>
              <a:uFillTx/>
              <a:latin typeface="Montserrat Light"/>
              <a:ea typeface="+mn-ea"/>
              <a:cs typeface="+mn-cs"/>
            </a:endParaRPr>
          </a:p>
        </p:txBody>
      </p:sp>
      <p:pic>
        <p:nvPicPr>
          <p:cNvPr id="2" name="Picture 1">
            <a:extLst>
              <a:ext uri="{FF2B5EF4-FFF2-40B4-BE49-F238E27FC236}">
                <a16:creationId xmlns:a16="http://schemas.microsoft.com/office/drawing/2014/main" id="{BB678AEC-4D68-AACF-03E8-E6F675FFA6CE}"/>
              </a:ext>
            </a:extLst>
          </p:cNvPr>
          <p:cNvPicPr>
            <a:picLocks noChangeAspect="1"/>
          </p:cNvPicPr>
          <p:nvPr/>
        </p:nvPicPr>
        <p:blipFill>
          <a:blip r:embed="rId3"/>
          <a:stretch>
            <a:fillRect/>
          </a:stretch>
        </p:blipFill>
        <p:spPr>
          <a:xfrm>
            <a:off x="124690" y="2970201"/>
            <a:ext cx="11845637" cy="917597"/>
          </a:xfrm>
          <a:prstGeom prst="rect">
            <a:avLst/>
          </a:prstGeom>
        </p:spPr>
      </p:pic>
    </p:spTree>
    <p:extLst>
      <p:ext uri="{BB962C8B-B14F-4D97-AF65-F5344CB8AC3E}">
        <p14:creationId xmlns:p14="http://schemas.microsoft.com/office/powerpoint/2010/main" val="1264938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C8D14436-6E92-205B-945D-7AEA41764D00}"/>
              </a:ext>
            </a:extLst>
          </p:cNvPr>
          <p:cNvSpPr>
            <a:spLocks noGrp="1"/>
          </p:cNvSpPr>
          <p:nvPr>
            <p:ph type="title"/>
          </p:nvPr>
        </p:nvSpPr>
        <p:spPr>
          <a:xfrm>
            <a:off x="434566" y="1091891"/>
            <a:ext cx="11235351" cy="286997"/>
          </a:xfrm>
        </p:spPr>
        <p:txBody>
          <a:bodyPr anchor="ctr">
            <a:noAutofit/>
          </a:bodyPr>
          <a:lstStyle/>
          <a:p>
            <a:r>
              <a:rPr lang="en-US" sz="2000" dirty="0"/>
              <a:t>Planned Maintenance Contract Work FY 2025</a:t>
            </a:r>
          </a:p>
        </p:txBody>
      </p:sp>
      <p:sp>
        <p:nvSpPr>
          <p:cNvPr id="16" name="Text Placeholder 4">
            <a:extLst>
              <a:ext uri="{FF2B5EF4-FFF2-40B4-BE49-F238E27FC236}">
                <a16:creationId xmlns:a16="http://schemas.microsoft.com/office/drawing/2014/main" id="{A326EC32-4DE2-5E61-CC07-03FAE46A088D}"/>
              </a:ext>
            </a:extLst>
          </p:cNvPr>
          <p:cNvSpPr>
            <a:spLocks noGrp="1"/>
          </p:cNvSpPr>
          <p:nvPr>
            <p:ph type="body" sz="quarter" idx="12"/>
          </p:nvPr>
        </p:nvSpPr>
        <p:spPr>
          <a:xfrm>
            <a:off x="2902689" y="216782"/>
            <a:ext cx="8785728" cy="661988"/>
          </a:xfrm>
        </p:spPr>
        <p:txBody>
          <a:bodyPr>
            <a:normAutofit/>
          </a:bodyPr>
          <a:lstStyle/>
          <a:p>
            <a:r>
              <a:rPr lang="en-US" dirty="0"/>
              <a:t>FY 25 RMIP Planned Contract Work</a:t>
            </a:r>
          </a:p>
        </p:txBody>
      </p:sp>
      <p:sp>
        <p:nvSpPr>
          <p:cNvPr id="4" name="Slide Number Placeholder 3" hidden="1">
            <a:extLst>
              <a:ext uri="{FF2B5EF4-FFF2-40B4-BE49-F238E27FC236}">
                <a16:creationId xmlns:a16="http://schemas.microsoft.com/office/drawing/2014/main" id="{54F69709-E240-993C-A155-27941CCBE46A}"/>
              </a:ext>
            </a:extLst>
          </p:cNvPr>
          <p:cNvSpPr>
            <a:spLocks noGrp="1"/>
          </p:cNvSpPr>
          <p:nvPr>
            <p:ph type="sldNum" sz="quarter" idx="4294967295"/>
          </p:nvPr>
        </p:nvSpPr>
        <p:spPr>
          <a:xfrm>
            <a:off x="11257449" y="6295682"/>
            <a:ext cx="528151" cy="365125"/>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800" b="0" i="0" u="none" strike="noStrike" kern="1200" cap="none" spc="0" normalizeH="0" baseline="0" noProof="0" smtClean="0">
                <a:ln>
                  <a:noFill/>
                </a:ln>
                <a:solidFill>
                  <a:srgbClr val="0B3C61"/>
                </a:solidFill>
                <a:effectLst/>
                <a:uLnTx/>
                <a:uFillTx/>
                <a:latin typeface="Montserrat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16</a:t>
            </a:fld>
            <a:endParaRPr kumimoji="0" lang="en-US" sz="1800" b="0" i="0" u="none" strike="noStrike" kern="1200" cap="none" spc="0" normalizeH="0" baseline="0" noProof="0">
              <a:ln>
                <a:noFill/>
              </a:ln>
              <a:solidFill>
                <a:srgbClr val="0B3C61"/>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47C45670-4BC9-87B3-54E7-E936029C08AD}"/>
              </a:ext>
            </a:extLst>
          </p:cNvPr>
          <p:cNvPicPr>
            <a:picLocks noChangeAspect="1"/>
          </p:cNvPicPr>
          <p:nvPr/>
        </p:nvPicPr>
        <p:blipFill>
          <a:blip r:embed="rId3"/>
          <a:stretch>
            <a:fillRect/>
          </a:stretch>
        </p:blipFill>
        <p:spPr>
          <a:xfrm>
            <a:off x="2121987" y="1539601"/>
            <a:ext cx="3153955" cy="4295189"/>
          </a:xfrm>
          <a:prstGeom prst="rect">
            <a:avLst/>
          </a:prstGeom>
        </p:spPr>
      </p:pic>
      <p:pic>
        <p:nvPicPr>
          <p:cNvPr id="9" name="Picture 8">
            <a:extLst>
              <a:ext uri="{FF2B5EF4-FFF2-40B4-BE49-F238E27FC236}">
                <a16:creationId xmlns:a16="http://schemas.microsoft.com/office/drawing/2014/main" id="{E22EA0C3-6276-ECF5-DCDE-EA76049A5950}"/>
              </a:ext>
            </a:extLst>
          </p:cNvPr>
          <p:cNvPicPr>
            <a:picLocks noChangeAspect="1"/>
          </p:cNvPicPr>
          <p:nvPr/>
        </p:nvPicPr>
        <p:blipFill>
          <a:blip r:embed="rId4"/>
          <a:stretch>
            <a:fillRect/>
          </a:stretch>
        </p:blipFill>
        <p:spPr>
          <a:xfrm>
            <a:off x="6383189" y="1963789"/>
            <a:ext cx="4874260" cy="3130390"/>
          </a:xfrm>
          <a:prstGeom prst="rect">
            <a:avLst/>
          </a:prstGeom>
        </p:spPr>
      </p:pic>
    </p:spTree>
    <p:extLst>
      <p:ext uri="{BB962C8B-B14F-4D97-AF65-F5344CB8AC3E}">
        <p14:creationId xmlns:p14="http://schemas.microsoft.com/office/powerpoint/2010/main" val="4224865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A4A6-BC3D-BC01-E91F-AC926672B5BE}"/>
              </a:ext>
            </a:extLst>
          </p:cNvPr>
          <p:cNvSpPr>
            <a:spLocks noGrp="1"/>
          </p:cNvSpPr>
          <p:nvPr>
            <p:ph type="ctrTitle"/>
          </p:nvPr>
        </p:nvSpPr>
        <p:spPr/>
        <p:txBody>
          <a:bodyPr/>
          <a:lstStyle/>
          <a:p>
            <a:r>
              <a:rPr lang="en-US" dirty="0"/>
              <a:t>Work Zone Safety</a:t>
            </a:r>
          </a:p>
        </p:txBody>
      </p:sp>
      <p:sp>
        <p:nvSpPr>
          <p:cNvPr id="3" name="Text Placeholder 2">
            <a:extLst>
              <a:ext uri="{FF2B5EF4-FFF2-40B4-BE49-F238E27FC236}">
                <a16:creationId xmlns:a16="http://schemas.microsoft.com/office/drawing/2014/main" id="{DBDAF426-5D29-F17D-C676-105571A8F9EC}"/>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134131F5-80E6-B54E-5FBF-D5CC76620558}"/>
              </a:ext>
            </a:extLst>
          </p:cNvPr>
          <p:cNvSpPr>
            <a:spLocks noGrp="1"/>
          </p:cNvSpPr>
          <p:nvPr>
            <p:ph type="sldNum" sz="quarter" idx="4"/>
          </p:nvPr>
        </p:nvSpPr>
        <p:spPr/>
        <p:txBody>
          <a:bodyPr/>
          <a:lstStyle/>
          <a:p>
            <a:fld id="{71AF279C-F903-5C4F-9E12-139067057548}" type="slidenum">
              <a:rPr lang="en-US" smtClean="0"/>
              <a:pPr/>
              <a:t>17</a:t>
            </a:fld>
            <a:endParaRPr lang="en-US" dirty="0"/>
          </a:p>
        </p:txBody>
      </p:sp>
    </p:spTree>
    <p:extLst>
      <p:ext uri="{BB962C8B-B14F-4D97-AF65-F5344CB8AC3E}">
        <p14:creationId xmlns:p14="http://schemas.microsoft.com/office/powerpoint/2010/main" val="106902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DCCF7F-EF1D-F725-9686-D056C03BD614}"/>
              </a:ext>
            </a:extLst>
          </p:cNvPr>
          <p:cNvSpPr>
            <a:spLocks noGrp="1"/>
          </p:cNvSpPr>
          <p:nvPr>
            <p:ph type="body" sz="quarter" idx="11"/>
          </p:nvPr>
        </p:nvSpPr>
        <p:spPr/>
        <p:txBody>
          <a:bodyPr/>
          <a:lstStyle/>
          <a:p>
            <a:endParaRPr lang="en-US"/>
          </a:p>
        </p:txBody>
      </p:sp>
      <p:sp>
        <p:nvSpPr>
          <p:cNvPr id="2" name="Content Placeholder 1">
            <a:extLst>
              <a:ext uri="{FF2B5EF4-FFF2-40B4-BE49-F238E27FC236}">
                <a16:creationId xmlns:a16="http://schemas.microsoft.com/office/drawing/2014/main" id="{CCA1D1E5-85EC-B2E1-2725-01660331EC2E}"/>
              </a:ext>
            </a:extLst>
          </p:cNvPr>
          <p:cNvSpPr>
            <a:spLocks noGrp="1"/>
          </p:cNvSpPr>
          <p:nvPr>
            <p:ph idx="1"/>
          </p:nvPr>
        </p:nvSpPr>
        <p:spPr/>
        <p:txBody>
          <a:bodyPr/>
          <a:lstStyle/>
          <a:p>
            <a:pPr marL="0" lvl="2" indent="0">
              <a:buNone/>
              <a:tabLst>
                <a:tab pos="1141413" algn="l"/>
              </a:tabLst>
              <a:defRPr/>
            </a:pPr>
            <a:r>
              <a:rPr lang="en-US" sz="2800" u="sng" dirty="0"/>
              <a:t>2021</a:t>
            </a:r>
          </a:p>
          <a:p>
            <a:pPr marL="0" lvl="2" indent="0">
              <a:buNone/>
              <a:tabLst>
                <a:tab pos="1141413" algn="l"/>
              </a:tabLst>
              <a:defRPr/>
            </a:pPr>
            <a:r>
              <a:rPr lang="en-US" sz="2400" b="1" dirty="0">
                <a:latin typeface="Montserrat Medium" panose="00000600000000000000" pitchFamily="2" charset="0"/>
              </a:rPr>
              <a:t>6,217</a:t>
            </a:r>
            <a:r>
              <a:rPr lang="en-US" sz="2400" dirty="0"/>
              <a:t> work zone crashes resulting in </a:t>
            </a:r>
            <a:r>
              <a:rPr lang="en-US" sz="2400" b="1" dirty="0">
                <a:latin typeface="Montserrat Medium" panose="00000600000000000000" pitchFamily="2" charset="0"/>
              </a:rPr>
              <a:t>28</a:t>
            </a:r>
            <a:r>
              <a:rPr lang="en-US" sz="2400" dirty="0"/>
              <a:t> fatalities</a:t>
            </a:r>
          </a:p>
          <a:p>
            <a:pPr marL="0" lvl="2" indent="0">
              <a:buNone/>
              <a:tabLst>
                <a:tab pos="1141413" algn="l"/>
              </a:tabLst>
              <a:defRPr/>
            </a:pPr>
            <a:endParaRPr lang="en-US" sz="2400" dirty="0"/>
          </a:p>
          <a:p>
            <a:pPr marL="57150" lvl="1" indent="0">
              <a:buNone/>
              <a:defRPr/>
            </a:pPr>
            <a:r>
              <a:rPr lang="en-US" sz="2800" u="sng" dirty="0"/>
              <a:t>2022</a:t>
            </a:r>
          </a:p>
          <a:p>
            <a:pPr marL="57150" lvl="1" indent="0">
              <a:buNone/>
              <a:defRPr/>
            </a:pPr>
            <a:r>
              <a:rPr lang="en-US" sz="2400" b="1" dirty="0">
                <a:latin typeface="Montserrat Medium" panose="00000600000000000000" pitchFamily="2" charset="0"/>
              </a:rPr>
              <a:t>6,258</a:t>
            </a:r>
            <a:r>
              <a:rPr lang="en-US" sz="2400" dirty="0">
                <a:latin typeface="Montserrat Medium" panose="00000600000000000000" pitchFamily="2" charset="0"/>
              </a:rPr>
              <a:t> </a:t>
            </a:r>
            <a:r>
              <a:rPr lang="en-US" sz="2400" dirty="0"/>
              <a:t>work zone crashes resulting in </a:t>
            </a:r>
            <a:r>
              <a:rPr lang="en-US" sz="2400" b="1" dirty="0">
                <a:latin typeface="Montserrat Medium" panose="00000600000000000000" pitchFamily="2" charset="0"/>
              </a:rPr>
              <a:t>32</a:t>
            </a:r>
            <a:r>
              <a:rPr lang="en-US" sz="2400" b="1" dirty="0"/>
              <a:t> </a:t>
            </a:r>
            <a:r>
              <a:rPr lang="en-US" sz="2400" dirty="0"/>
              <a:t>fatalities</a:t>
            </a:r>
          </a:p>
          <a:p>
            <a:pPr marL="57150" lvl="1" indent="0">
              <a:buNone/>
              <a:defRPr/>
            </a:pPr>
            <a:endParaRPr lang="en-US" sz="2400" dirty="0"/>
          </a:p>
          <a:p>
            <a:pPr marL="57150" lvl="1" indent="0">
              <a:buNone/>
              <a:defRPr/>
            </a:pPr>
            <a:r>
              <a:rPr lang="en-US" sz="2800" u="sng" dirty="0"/>
              <a:t>2023</a:t>
            </a:r>
            <a:r>
              <a:rPr lang="en-US" sz="2800" b="1" dirty="0"/>
              <a:t> </a:t>
            </a:r>
            <a:r>
              <a:rPr lang="en-US" sz="2400" b="1" dirty="0"/>
              <a:t> </a:t>
            </a:r>
          </a:p>
          <a:p>
            <a:pPr marL="57150" lvl="1" indent="0">
              <a:buNone/>
              <a:defRPr/>
            </a:pPr>
            <a:r>
              <a:rPr lang="en-US" sz="2400" b="1" dirty="0">
                <a:latin typeface="Montserrat Medium" panose="00000600000000000000" pitchFamily="2" charset="0"/>
              </a:rPr>
              <a:t>7,523</a:t>
            </a:r>
            <a:r>
              <a:rPr lang="en-US" sz="2400" dirty="0">
                <a:latin typeface="Montserrat Medium" panose="00000600000000000000" pitchFamily="2" charset="0"/>
              </a:rPr>
              <a:t> </a:t>
            </a:r>
            <a:r>
              <a:rPr lang="en-US" sz="2400" dirty="0"/>
              <a:t>work zone crashes resulting in </a:t>
            </a:r>
            <a:r>
              <a:rPr lang="en-US" sz="2400" b="1" dirty="0">
                <a:latin typeface="Montserrat Medium" panose="00000600000000000000" pitchFamily="2" charset="0"/>
              </a:rPr>
              <a:t>31</a:t>
            </a:r>
            <a:r>
              <a:rPr lang="en-US" sz="2400" dirty="0"/>
              <a:t> fatalities</a:t>
            </a:r>
          </a:p>
          <a:p>
            <a:pPr marL="57150" lvl="1" indent="0">
              <a:buNone/>
              <a:defRPr/>
            </a:pPr>
            <a:endParaRPr lang="en-US" sz="2400" dirty="0"/>
          </a:p>
          <a:p>
            <a:pPr marL="57150" lvl="1" indent="0">
              <a:buNone/>
              <a:defRPr/>
            </a:pPr>
            <a:r>
              <a:rPr lang="en-US" sz="2800" u="sng" dirty="0"/>
              <a:t>2024</a:t>
            </a:r>
            <a:r>
              <a:rPr lang="en-US" sz="2800" b="1" dirty="0"/>
              <a:t> </a:t>
            </a:r>
            <a:r>
              <a:rPr lang="en-US" sz="2400" b="1" dirty="0"/>
              <a:t> </a:t>
            </a:r>
          </a:p>
          <a:p>
            <a:pPr marL="57150" lvl="1" indent="0">
              <a:buNone/>
              <a:defRPr/>
            </a:pPr>
            <a:r>
              <a:rPr lang="en-US" sz="2400" b="1" dirty="0">
                <a:latin typeface="Montserrat Medium" panose="00000600000000000000" pitchFamily="2" charset="0"/>
              </a:rPr>
              <a:t>16 </a:t>
            </a:r>
            <a:r>
              <a:rPr lang="en-US" sz="2400" dirty="0">
                <a:latin typeface="+mn-lt"/>
              </a:rPr>
              <a:t>fatalities - Trending 7% higher than 2023 YTD </a:t>
            </a:r>
            <a:r>
              <a:rPr lang="en-US" sz="2000" dirty="0">
                <a:latin typeface="+mn-lt"/>
              </a:rPr>
              <a:t>(data current to June  2024)</a:t>
            </a:r>
          </a:p>
          <a:p>
            <a:pPr marL="57150" lvl="1" indent="0">
              <a:buNone/>
              <a:defRPr/>
            </a:pPr>
            <a:endParaRPr lang="en-US" sz="2400" dirty="0"/>
          </a:p>
          <a:p>
            <a:pPr marL="57150" lvl="1" indent="0">
              <a:buNone/>
              <a:defRPr/>
            </a:pPr>
            <a:endParaRPr lang="en-US" sz="2400" dirty="0"/>
          </a:p>
        </p:txBody>
      </p:sp>
      <p:sp>
        <p:nvSpPr>
          <p:cNvPr id="9" name="Title 8">
            <a:extLst>
              <a:ext uri="{FF2B5EF4-FFF2-40B4-BE49-F238E27FC236}">
                <a16:creationId xmlns:a16="http://schemas.microsoft.com/office/drawing/2014/main" id="{94FC0DBE-7C67-B99F-1D59-349673CE7482}"/>
              </a:ext>
            </a:extLst>
          </p:cNvPr>
          <p:cNvSpPr>
            <a:spLocks noGrp="1"/>
          </p:cNvSpPr>
          <p:nvPr>
            <p:ph type="title"/>
          </p:nvPr>
        </p:nvSpPr>
        <p:spPr/>
        <p:txBody>
          <a:bodyPr/>
          <a:lstStyle/>
          <a:p>
            <a:r>
              <a:rPr lang="en-US" sz="2400" u="sng" dirty="0"/>
              <a:t>Work Zone Crash Statistics</a:t>
            </a:r>
            <a:endParaRPr lang="en-US" dirty="0"/>
          </a:p>
        </p:txBody>
      </p:sp>
      <p:sp>
        <p:nvSpPr>
          <p:cNvPr id="11" name="Text Placeholder 10">
            <a:extLst>
              <a:ext uri="{FF2B5EF4-FFF2-40B4-BE49-F238E27FC236}">
                <a16:creationId xmlns:a16="http://schemas.microsoft.com/office/drawing/2014/main" id="{545DC83F-7E00-E32B-5839-0232DDA4221D}"/>
              </a:ext>
            </a:extLst>
          </p:cNvPr>
          <p:cNvSpPr>
            <a:spLocks noGrp="1"/>
          </p:cNvSpPr>
          <p:nvPr>
            <p:ph type="body" sz="quarter" idx="12"/>
          </p:nvPr>
        </p:nvSpPr>
        <p:spPr/>
        <p:txBody>
          <a:bodyPr/>
          <a:lstStyle/>
          <a:p>
            <a:endParaRPr lang="en-US"/>
          </a:p>
        </p:txBody>
      </p:sp>
      <p:sp>
        <p:nvSpPr>
          <p:cNvPr id="12" name="Text Placeholder 11">
            <a:extLst>
              <a:ext uri="{FF2B5EF4-FFF2-40B4-BE49-F238E27FC236}">
                <a16:creationId xmlns:a16="http://schemas.microsoft.com/office/drawing/2014/main" id="{6B68CCDB-4DE4-3C6E-6859-6BF810DB8990}"/>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15859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1D1E5-85EC-B2E1-2725-01660331EC2E}"/>
              </a:ext>
            </a:extLst>
          </p:cNvPr>
          <p:cNvSpPr>
            <a:spLocks noGrp="1"/>
          </p:cNvSpPr>
          <p:nvPr>
            <p:ph idx="1"/>
          </p:nvPr>
        </p:nvSpPr>
        <p:spPr>
          <a:xfrm>
            <a:off x="434567" y="1869928"/>
            <a:ext cx="5469523" cy="4033676"/>
          </a:xfrm>
        </p:spPr>
        <p:txBody>
          <a:bodyPr>
            <a:normAutofit/>
          </a:bodyPr>
          <a:lstStyle/>
          <a:p>
            <a:pPr marL="400050" lvl="1" indent="-342900">
              <a:defRPr/>
            </a:pPr>
            <a:r>
              <a:rPr lang="en-US" sz="2000" dirty="0"/>
              <a:t>Revisiting project phasing to identify potential full closures for construction, in lieu of lane closures</a:t>
            </a:r>
          </a:p>
          <a:p>
            <a:pPr marL="57150" lvl="1" indent="0">
              <a:buNone/>
              <a:defRPr/>
            </a:pPr>
            <a:endParaRPr lang="en-US" sz="2000" dirty="0"/>
          </a:p>
          <a:p>
            <a:pPr marL="400050" lvl="1" indent="-342900">
              <a:defRPr/>
            </a:pPr>
            <a:r>
              <a:rPr lang="en-US" sz="2000" dirty="0"/>
              <a:t>Piloting new technologies such as portable Wrong-Way driver detection systems in work zones</a:t>
            </a:r>
          </a:p>
          <a:p>
            <a:pPr marL="57150" lvl="1" indent="0">
              <a:buNone/>
              <a:defRPr/>
            </a:pPr>
            <a:endParaRPr lang="en-US" sz="2000" dirty="0"/>
          </a:p>
          <a:p>
            <a:pPr marL="400050" lvl="1" indent="-342900">
              <a:defRPr/>
            </a:pPr>
            <a:r>
              <a:rPr lang="en-US" sz="2000" dirty="0"/>
              <a:t>NCDOT to host the ATSSA National Work Zone Awareness Week in 2025</a:t>
            </a:r>
          </a:p>
        </p:txBody>
      </p:sp>
      <p:sp>
        <p:nvSpPr>
          <p:cNvPr id="9" name="Title 2">
            <a:extLst>
              <a:ext uri="{FF2B5EF4-FFF2-40B4-BE49-F238E27FC236}">
                <a16:creationId xmlns:a16="http://schemas.microsoft.com/office/drawing/2014/main" id="{804939A1-6CC7-2C4E-661D-A7F7E626617D}"/>
              </a:ext>
            </a:extLst>
          </p:cNvPr>
          <p:cNvSpPr>
            <a:spLocks noGrp="1"/>
          </p:cNvSpPr>
          <p:nvPr>
            <p:ph type="title"/>
          </p:nvPr>
        </p:nvSpPr>
        <p:spPr/>
        <p:txBody>
          <a:bodyPr/>
          <a:lstStyle/>
          <a:p>
            <a:r>
              <a:rPr lang="en-US" sz="2400" u="sng" dirty="0"/>
              <a:t>Work Zone Safety Initiatives</a:t>
            </a:r>
            <a:endParaRPr lang="en-US" dirty="0"/>
          </a:p>
        </p:txBody>
      </p:sp>
      <p:sp>
        <p:nvSpPr>
          <p:cNvPr id="5" name="Text Placeholder 4">
            <a:extLst>
              <a:ext uri="{FF2B5EF4-FFF2-40B4-BE49-F238E27FC236}">
                <a16:creationId xmlns:a16="http://schemas.microsoft.com/office/drawing/2014/main" id="{0813604E-85FF-866E-7224-998544A626BB}"/>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235CB9C5-87B5-B97A-54AF-6C0F9633A8C7}"/>
              </a:ext>
            </a:extLst>
          </p:cNvPr>
          <p:cNvSpPr>
            <a:spLocks noGrp="1"/>
          </p:cNvSpPr>
          <p:nvPr>
            <p:ph type="body" sz="quarter" idx="11"/>
          </p:nvPr>
        </p:nvSpPr>
        <p:spPr/>
        <p:txBody>
          <a:bodyPr/>
          <a:lstStyle/>
          <a:p>
            <a:endParaRPr lang="en-US"/>
          </a:p>
        </p:txBody>
      </p:sp>
      <p:sp>
        <p:nvSpPr>
          <p:cNvPr id="7" name="Picture Placeholder 6">
            <a:extLst>
              <a:ext uri="{FF2B5EF4-FFF2-40B4-BE49-F238E27FC236}">
                <a16:creationId xmlns:a16="http://schemas.microsoft.com/office/drawing/2014/main" id="{6FE0A537-4A3F-EA45-C3EB-52245C0F5B61}"/>
              </a:ext>
            </a:extLst>
          </p:cNvPr>
          <p:cNvSpPr>
            <a:spLocks noGrp="1"/>
          </p:cNvSpPr>
          <p:nvPr>
            <p:ph type="pic" sz="quarter" idx="12"/>
          </p:nvPr>
        </p:nvSpPr>
        <p:spPr/>
        <p:txBody>
          <a:bodyPr/>
          <a:lstStyle/>
          <a:p>
            <a:endParaRPr lang="en-US"/>
          </a:p>
        </p:txBody>
      </p:sp>
      <p:sp>
        <p:nvSpPr>
          <p:cNvPr id="8" name="Text Placeholder 7">
            <a:extLst>
              <a:ext uri="{FF2B5EF4-FFF2-40B4-BE49-F238E27FC236}">
                <a16:creationId xmlns:a16="http://schemas.microsoft.com/office/drawing/2014/main" id="{6012E6ED-8F6C-D235-F5C2-AEBDB42C0B4D}"/>
              </a:ext>
            </a:extLst>
          </p:cNvPr>
          <p:cNvSpPr>
            <a:spLocks noGrp="1"/>
          </p:cNvSpPr>
          <p:nvPr>
            <p:ph type="body" sz="quarter" idx="13"/>
          </p:nvPr>
        </p:nvSpPr>
        <p:spPr/>
        <p:txBody>
          <a:bodyPr/>
          <a:lstStyle/>
          <a:p>
            <a:endParaRPr lang="en-US"/>
          </a:p>
        </p:txBody>
      </p:sp>
      <p:sp>
        <p:nvSpPr>
          <p:cNvPr id="15" name="Slide Number Placeholder 5">
            <a:extLst>
              <a:ext uri="{FF2B5EF4-FFF2-40B4-BE49-F238E27FC236}">
                <a16:creationId xmlns:a16="http://schemas.microsoft.com/office/drawing/2014/main" id="{AF7E7FEC-C9BE-BD0E-1A49-FC9D31F9BA8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19</a:t>
            </a:fld>
            <a:endParaRPr kumimoji="0" lang="en-US" sz="1300" b="1" i="0" u="none" strike="noStrike" kern="1200" cap="none" spc="0" normalizeH="0" baseline="0" noProof="0">
              <a:ln>
                <a:noFill/>
              </a:ln>
              <a:solidFill>
                <a:srgbClr val="0B3C61"/>
              </a:solidFill>
              <a:effectLst/>
              <a:uLnTx/>
              <a:uFillTx/>
              <a:latin typeface="Montserrat" pitchFamily="2" charset="77"/>
              <a:ea typeface="+mn-ea"/>
              <a:cs typeface="+mn-cs"/>
            </a:endParaRPr>
          </a:p>
        </p:txBody>
      </p:sp>
      <p:pic>
        <p:nvPicPr>
          <p:cNvPr id="3" name="Picture 2" descr="Road closed signs on a road&#10;&#10;Description automatically generated">
            <a:extLst>
              <a:ext uri="{FF2B5EF4-FFF2-40B4-BE49-F238E27FC236}">
                <a16:creationId xmlns:a16="http://schemas.microsoft.com/office/drawing/2014/main" id="{455B630B-76EA-F089-C619-8351798BEAB8}"/>
              </a:ext>
            </a:extLst>
          </p:cNvPr>
          <p:cNvPicPr>
            <a:picLocks noChangeAspect="1"/>
          </p:cNvPicPr>
          <p:nvPr/>
        </p:nvPicPr>
        <p:blipFill rotWithShape="1">
          <a:blip r:embed="rId2"/>
          <a:srcRect l="3751" r="11571" b="-2"/>
          <a:stretch/>
        </p:blipFill>
        <p:spPr>
          <a:xfrm>
            <a:off x="6200393" y="1592010"/>
            <a:ext cx="5469523" cy="4311594"/>
          </a:xfrm>
          <a:prstGeom prst="rect">
            <a:avLst/>
          </a:prstGeom>
          <a:noFill/>
        </p:spPr>
      </p:pic>
      <p:pic>
        <p:nvPicPr>
          <p:cNvPr id="10" name="Picture 9">
            <a:extLst>
              <a:ext uri="{FF2B5EF4-FFF2-40B4-BE49-F238E27FC236}">
                <a16:creationId xmlns:a16="http://schemas.microsoft.com/office/drawing/2014/main" id="{80DDE560-DDA2-95A3-667E-B091E9642DFA}"/>
              </a:ext>
            </a:extLst>
          </p:cNvPr>
          <p:cNvPicPr>
            <a:picLocks noChangeAspect="1"/>
          </p:cNvPicPr>
          <p:nvPr/>
        </p:nvPicPr>
        <p:blipFill>
          <a:blip r:embed="rId3"/>
          <a:stretch>
            <a:fillRect/>
          </a:stretch>
        </p:blipFill>
        <p:spPr>
          <a:xfrm>
            <a:off x="1650938" y="5235816"/>
            <a:ext cx="2775620" cy="841013"/>
          </a:xfrm>
          <a:prstGeom prst="rect">
            <a:avLst/>
          </a:prstGeom>
        </p:spPr>
      </p:pic>
    </p:spTree>
    <p:extLst>
      <p:ext uri="{BB962C8B-B14F-4D97-AF65-F5344CB8AC3E}">
        <p14:creationId xmlns:p14="http://schemas.microsoft.com/office/powerpoint/2010/main" val="3539589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292C-BEEE-A87F-49B7-ECEEFB8AC9E0}"/>
              </a:ext>
            </a:extLst>
          </p:cNvPr>
          <p:cNvSpPr>
            <a:spLocks noGrp="1"/>
          </p:cNvSpPr>
          <p:nvPr>
            <p:ph type="ctrTitle"/>
          </p:nvPr>
        </p:nvSpPr>
        <p:spPr/>
        <p:txBody>
          <a:bodyPr/>
          <a:lstStyle/>
          <a:p>
            <a:r>
              <a:rPr lang="en-US" dirty="0"/>
              <a:t>Looking Back at FY 2024</a:t>
            </a:r>
          </a:p>
        </p:txBody>
      </p:sp>
      <p:sp>
        <p:nvSpPr>
          <p:cNvPr id="4" name="Slide Number Placeholder 3">
            <a:extLst>
              <a:ext uri="{FF2B5EF4-FFF2-40B4-BE49-F238E27FC236}">
                <a16:creationId xmlns:a16="http://schemas.microsoft.com/office/drawing/2014/main" id="{54F69709-E240-993C-A155-27941CCBE46A}"/>
              </a:ext>
            </a:extLst>
          </p:cNvPr>
          <p:cNvSpPr>
            <a:spLocks noGrp="1"/>
          </p:cNvSpPr>
          <p:nvPr>
            <p:ph type="sldNum" sz="quarter" idx="4"/>
          </p:nvPr>
        </p:nvSpPr>
        <p:spPr/>
        <p:txBody>
          <a:bodyPr/>
          <a:lstStyle/>
          <a:p>
            <a:fld id="{71AF279C-F903-5C4F-9E12-139067057548}" type="slidenum">
              <a:rPr lang="en-US" smtClean="0"/>
              <a:pPr/>
              <a:t>2</a:t>
            </a:fld>
            <a:endParaRPr lang="en-US" dirty="0"/>
          </a:p>
        </p:txBody>
      </p:sp>
    </p:spTree>
    <p:extLst>
      <p:ext uri="{BB962C8B-B14F-4D97-AF65-F5344CB8AC3E}">
        <p14:creationId xmlns:p14="http://schemas.microsoft.com/office/powerpoint/2010/main" val="246927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A4A6-BC3D-BC01-E91F-AC926672B5BE}"/>
              </a:ext>
            </a:extLst>
          </p:cNvPr>
          <p:cNvSpPr>
            <a:spLocks noGrp="1"/>
          </p:cNvSpPr>
          <p:nvPr>
            <p:ph type="ctrTitle"/>
          </p:nvPr>
        </p:nvSpPr>
        <p:spPr/>
        <p:txBody>
          <a:bodyPr/>
          <a:lstStyle/>
          <a:p>
            <a:r>
              <a:rPr lang="en-US" dirty="0"/>
              <a:t>Developing Small Contractors</a:t>
            </a:r>
          </a:p>
        </p:txBody>
      </p:sp>
      <p:sp>
        <p:nvSpPr>
          <p:cNvPr id="3" name="Text Placeholder 2">
            <a:extLst>
              <a:ext uri="{FF2B5EF4-FFF2-40B4-BE49-F238E27FC236}">
                <a16:creationId xmlns:a16="http://schemas.microsoft.com/office/drawing/2014/main" id="{DBDAF426-5D29-F17D-C676-105571A8F9EC}"/>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134131F5-80E6-B54E-5FBF-D5CC76620558}"/>
              </a:ext>
            </a:extLst>
          </p:cNvPr>
          <p:cNvSpPr>
            <a:spLocks noGrp="1"/>
          </p:cNvSpPr>
          <p:nvPr>
            <p:ph type="sldNum" sz="quarter" idx="4"/>
          </p:nvPr>
        </p:nvSpPr>
        <p:spPr/>
        <p:txBody>
          <a:bodyPr/>
          <a:lstStyle/>
          <a:p>
            <a:fld id="{71AF279C-F903-5C4F-9E12-139067057548}" type="slidenum">
              <a:rPr lang="en-US" smtClean="0"/>
              <a:pPr/>
              <a:t>20</a:t>
            </a:fld>
            <a:endParaRPr lang="en-US" dirty="0"/>
          </a:p>
        </p:txBody>
      </p:sp>
    </p:spTree>
    <p:extLst>
      <p:ext uri="{BB962C8B-B14F-4D97-AF65-F5344CB8AC3E}">
        <p14:creationId xmlns:p14="http://schemas.microsoft.com/office/powerpoint/2010/main" val="930939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9610-A907-A4E7-BB63-E5D6C92D4359}"/>
              </a:ext>
            </a:extLst>
          </p:cNvPr>
          <p:cNvSpPr>
            <a:spLocks noGrp="1"/>
          </p:cNvSpPr>
          <p:nvPr>
            <p:ph type="title"/>
          </p:nvPr>
        </p:nvSpPr>
        <p:spPr>
          <a:xfrm>
            <a:off x="32126" y="1061304"/>
            <a:ext cx="11235351" cy="286997"/>
          </a:xfrm>
        </p:spPr>
        <p:txBody>
          <a:bodyPr/>
          <a:lstStyle/>
          <a:p>
            <a:r>
              <a:rPr lang="en-US" dirty="0"/>
              <a:t>Technical Training Series</a:t>
            </a:r>
          </a:p>
        </p:txBody>
      </p:sp>
      <p:sp>
        <p:nvSpPr>
          <p:cNvPr id="16" name="Text Placeholder 15">
            <a:extLst>
              <a:ext uri="{FF2B5EF4-FFF2-40B4-BE49-F238E27FC236}">
                <a16:creationId xmlns:a16="http://schemas.microsoft.com/office/drawing/2014/main" id="{9B2CAE4B-8F26-83AF-ADAD-65DDFCC8019E}"/>
              </a:ext>
            </a:extLst>
          </p:cNvPr>
          <p:cNvSpPr>
            <a:spLocks noGrp="1"/>
          </p:cNvSpPr>
          <p:nvPr>
            <p:ph type="body" sz="quarter" idx="10"/>
          </p:nvPr>
        </p:nvSpPr>
        <p:spPr/>
        <p:txBody>
          <a:bodyPr/>
          <a:lstStyle/>
          <a:p>
            <a:endParaRPr lang="en-US"/>
          </a:p>
        </p:txBody>
      </p:sp>
      <p:sp>
        <p:nvSpPr>
          <p:cNvPr id="5" name="Slide Number Placeholder 4">
            <a:extLst>
              <a:ext uri="{FF2B5EF4-FFF2-40B4-BE49-F238E27FC236}">
                <a16:creationId xmlns:a16="http://schemas.microsoft.com/office/drawing/2014/main" id="{B9C1DCCB-5B6F-0573-27C5-105DA05B8897}"/>
              </a:ext>
            </a:extLst>
          </p:cNvPr>
          <p:cNvSpPr>
            <a:spLocks noGrp="1"/>
          </p:cNvSpPr>
          <p:nvPr>
            <p:ph type="sldNum" sz="quarter" idx="4"/>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3DAFCE5-0C67-4A53-8F92-3CAC2938318C}" type="slidenum">
              <a:rPr kumimoji="0" lang="en-US" altLang="en-US" sz="1300" b="1" i="0" u="none" strike="noStrike" kern="1200" cap="none" spc="0" normalizeH="0" baseline="0" noProof="0" smtClean="0">
                <a:ln>
                  <a:noFill/>
                </a:ln>
                <a:solidFill>
                  <a:srgbClr val="0B3C61"/>
                </a:solidFill>
                <a:effectLst/>
                <a:uLnTx/>
                <a:uFillTx/>
                <a:latin typeface="Montserrat" pitchFamily="2" charset="77"/>
                <a:ea typeface="MS PGothic"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21</a:t>
            </a:fld>
            <a:endParaRPr kumimoji="0" lang="en-US" altLang="en-US" sz="1300" b="1" i="0" u="none" strike="noStrike" kern="1200" cap="none" spc="0" normalizeH="0" baseline="0" noProof="0">
              <a:ln>
                <a:noFill/>
              </a:ln>
              <a:solidFill>
                <a:srgbClr val="0B3C61"/>
              </a:solidFill>
              <a:effectLst/>
              <a:uLnTx/>
              <a:uFillTx/>
              <a:latin typeface="Montserrat" pitchFamily="2" charset="77"/>
              <a:ea typeface="MS PGothic" pitchFamily="34" charset="-128"/>
              <a:cs typeface="+mn-cs"/>
            </a:endParaRPr>
          </a:p>
        </p:txBody>
      </p:sp>
      <p:sp>
        <p:nvSpPr>
          <p:cNvPr id="17" name="Text Placeholder 16">
            <a:extLst>
              <a:ext uri="{FF2B5EF4-FFF2-40B4-BE49-F238E27FC236}">
                <a16:creationId xmlns:a16="http://schemas.microsoft.com/office/drawing/2014/main" id="{7C89F6B1-19D4-F0FA-81B5-5894F3C1136F}"/>
              </a:ext>
            </a:extLst>
          </p:cNvPr>
          <p:cNvSpPr>
            <a:spLocks noGrp="1"/>
          </p:cNvSpPr>
          <p:nvPr>
            <p:ph type="body" sz="quarter" idx="11"/>
          </p:nvPr>
        </p:nvSpPr>
        <p:spPr/>
        <p:txBody>
          <a:bodyPr/>
          <a:lstStyle/>
          <a:p>
            <a:endParaRPr lang="en-US"/>
          </a:p>
        </p:txBody>
      </p:sp>
      <p:pic>
        <p:nvPicPr>
          <p:cNvPr id="8" name="Picture Placeholder 7">
            <a:extLst>
              <a:ext uri="{FF2B5EF4-FFF2-40B4-BE49-F238E27FC236}">
                <a16:creationId xmlns:a16="http://schemas.microsoft.com/office/drawing/2014/main" id="{7A380018-4D25-8D03-53F7-99A0A9A9C55C}"/>
              </a:ext>
            </a:extLst>
          </p:cNvPr>
          <p:cNvPicPr>
            <a:picLocks noGrp="1" noChangeAspect="1"/>
          </p:cNvPicPr>
          <p:nvPr>
            <p:ph type="pic" sz="quarter" idx="12"/>
          </p:nvPr>
        </p:nvPicPr>
        <p:blipFill>
          <a:blip r:embed="rId2"/>
          <a:srcRect l="498" r="498"/>
          <a:stretch/>
        </p:blipFill>
        <p:spPr>
          <a:xfrm>
            <a:off x="188715" y="1426636"/>
            <a:ext cx="6084584" cy="5071441"/>
          </a:xfrm>
        </p:spPr>
      </p:pic>
      <p:sp>
        <p:nvSpPr>
          <p:cNvPr id="7" name="TextBox 6">
            <a:extLst>
              <a:ext uri="{FF2B5EF4-FFF2-40B4-BE49-F238E27FC236}">
                <a16:creationId xmlns:a16="http://schemas.microsoft.com/office/drawing/2014/main" id="{C96575BC-9AC5-42E3-D3C8-1394ED17E221}"/>
              </a:ext>
            </a:extLst>
          </p:cNvPr>
          <p:cNvSpPr txBox="1"/>
          <p:nvPr/>
        </p:nvSpPr>
        <p:spPr>
          <a:xfrm>
            <a:off x="8349674" y="1244083"/>
            <a:ext cx="323272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B3C61"/>
              </a:solidFill>
              <a:effectLst/>
              <a:uLnTx/>
              <a:uFillTx/>
              <a:latin typeface="Calibri" pitchFamily="34" charset="0"/>
              <a:ea typeface="MS PGothic" pitchFamily="34" charset="-128"/>
              <a:cs typeface="+mn-cs"/>
            </a:endParaRPr>
          </a:p>
        </p:txBody>
      </p:sp>
      <p:pic>
        <p:nvPicPr>
          <p:cNvPr id="11" name="Picture 10">
            <a:extLst>
              <a:ext uri="{FF2B5EF4-FFF2-40B4-BE49-F238E27FC236}">
                <a16:creationId xmlns:a16="http://schemas.microsoft.com/office/drawing/2014/main" id="{D96C3FA7-FCE9-0E23-E8A9-0AD4D2589F73}"/>
              </a:ext>
            </a:extLst>
          </p:cNvPr>
          <p:cNvPicPr>
            <a:picLocks noChangeAspect="1"/>
          </p:cNvPicPr>
          <p:nvPr/>
        </p:nvPicPr>
        <p:blipFill rotWithShape="1">
          <a:blip r:embed="rId3"/>
          <a:srcRect t="39929" r="-66" b="3068"/>
          <a:stretch/>
        </p:blipFill>
        <p:spPr>
          <a:xfrm>
            <a:off x="6333975" y="4306616"/>
            <a:ext cx="5574912" cy="2013626"/>
          </a:xfrm>
          <a:prstGeom prst="rect">
            <a:avLst/>
          </a:prstGeom>
        </p:spPr>
      </p:pic>
      <p:sp>
        <p:nvSpPr>
          <p:cNvPr id="4" name="Content Placeholder 3">
            <a:extLst>
              <a:ext uri="{FF2B5EF4-FFF2-40B4-BE49-F238E27FC236}">
                <a16:creationId xmlns:a16="http://schemas.microsoft.com/office/drawing/2014/main" id="{84458D4B-067D-5F8E-B042-03C48A41A1ED}"/>
              </a:ext>
            </a:extLst>
          </p:cNvPr>
          <p:cNvSpPr>
            <a:spLocks noGrp="1"/>
          </p:cNvSpPr>
          <p:nvPr>
            <p:ph idx="1"/>
          </p:nvPr>
        </p:nvSpPr>
        <p:spPr>
          <a:xfrm>
            <a:off x="6333975" y="1378888"/>
            <a:ext cx="5585350" cy="2525119"/>
          </a:xfrm>
        </p:spPr>
        <p:txBody>
          <a:bodyPr vert="horz" lIns="91440" tIns="45720" rIns="91440" bIns="45720" rtlCol="0" anchor="t">
            <a:noAutofit/>
          </a:bodyPr>
          <a:lstStyle/>
          <a:p>
            <a:pPr marL="285750" indent="-285750" algn="just">
              <a:buFont typeface="Arial" panose="020B0604020202020204" pitchFamily="34" charset="0"/>
              <a:buChar char="•"/>
            </a:pPr>
            <a:r>
              <a:rPr lang="en-US" sz="1800" dirty="0">
                <a:latin typeface="Calibri" panose="020F0502020204030204" pitchFamily="34" charset="0"/>
                <a:cs typeface="Calibri" panose="020F0502020204030204" pitchFamily="34" charset="0"/>
              </a:rPr>
              <a:t>The Technical Training Series offers various courses to small highway contractors</a:t>
            </a:r>
          </a:p>
          <a:p>
            <a:pPr marL="285750" indent="-285750" algn="just">
              <a:buFont typeface="Arial" panose="020B0604020202020204" pitchFamily="34" charset="0"/>
              <a:buChar char="•"/>
            </a:pPr>
            <a:r>
              <a:rPr lang="en-US" sz="1800" dirty="0">
                <a:latin typeface="Calibri" panose="020F0502020204030204" pitchFamily="34" charset="0"/>
                <a:cs typeface="Calibri" panose="020F0502020204030204" pitchFamily="34" charset="0"/>
              </a:rPr>
              <a:t>Opportunity to learn business tips from a prime contractor (guest speaker).</a:t>
            </a:r>
          </a:p>
          <a:p>
            <a:pPr marL="285750" indent="-285750" algn="just">
              <a:buFont typeface="Arial" panose="020B0604020202020204" pitchFamily="34" charset="0"/>
              <a:buChar char="•"/>
            </a:pPr>
            <a:r>
              <a:rPr lang="en-US" sz="1800" dirty="0">
                <a:latin typeface="Calibri" panose="020F0502020204030204" pitchFamily="34" charset="0"/>
                <a:cs typeface="Calibri" panose="020F0502020204030204" pitchFamily="34" charset="0"/>
              </a:rPr>
              <a:t>Each course covers NCDOT Standard Specifications and Drawings, invoicing and payment, and more.</a:t>
            </a:r>
          </a:p>
          <a:p>
            <a:pPr marL="285750" indent="-285750" algn="just">
              <a:buFont typeface="Arial" panose="020B0604020202020204" pitchFamily="34" charset="0"/>
              <a:buChar char="•"/>
            </a:pPr>
            <a:r>
              <a:rPr lang="en-US" sz="1800" dirty="0">
                <a:latin typeface="Calibri" panose="020F0502020204030204" pitchFamily="34" charset="0"/>
                <a:cs typeface="Calibri" panose="020F0502020204030204" pitchFamily="34" charset="0"/>
              </a:rPr>
              <a:t>For CY24, we’re offering 6 course topics and 14 sessions at new locations (Durham, Greensboro, Fayetteville, Wilkesboro)</a:t>
            </a:r>
          </a:p>
        </p:txBody>
      </p:sp>
    </p:spTree>
    <p:extLst>
      <p:ext uri="{BB962C8B-B14F-4D97-AF65-F5344CB8AC3E}">
        <p14:creationId xmlns:p14="http://schemas.microsoft.com/office/powerpoint/2010/main" val="1770180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F74A0A3-B05D-5C25-2C2D-6FBF85C7DA75}"/>
              </a:ext>
            </a:extLst>
          </p:cNvPr>
          <p:cNvPicPr>
            <a:picLocks noGrp="1" noChangeAspect="1"/>
          </p:cNvPicPr>
          <p:nvPr>
            <p:ph idx="1"/>
          </p:nvPr>
        </p:nvPicPr>
        <p:blipFill>
          <a:blip r:embed="rId3"/>
          <a:stretch>
            <a:fillRect/>
          </a:stretch>
        </p:blipFill>
        <p:spPr>
          <a:xfrm>
            <a:off x="434566" y="1667275"/>
            <a:ext cx="5881179" cy="46582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50C69966-B438-D8F7-30B1-36026BB7A926}"/>
              </a:ext>
            </a:extLst>
          </p:cNvPr>
          <p:cNvSpPr>
            <a:spLocks noGrp="1"/>
          </p:cNvSpPr>
          <p:nvPr>
            <p:ph type="title"/>
          </p:nvPr>
        </p:nvSpPr>
        <p:spPr>
          <a:xfrm>
            <a:off x="201101" y="1129524"/>
            <a:ext cx="11235351" cy="286997"/>
          </a:xfrm>
        </p:spPr>
        <p:txBody>
          <a:bodyPr/>
          <a:lstStyle/>
          <a:p>
            <a:r>
              <a:rPr lang="en-US" dirty="0">
                <a:ea typeface="MS PGothic"/>
              </a:rPr>
              <a:t>Prequalification Campaign</a:t>
            </a:r>
            <a:endParaRPr lang="en-US" dirty="0"/>
          </a:p>
        </p:txBody>
      </p:sp>
      <p:sp>
        <p:nvSpPr>
          <p:cNvPr id="16" name="Text Placeholder 15">
            <a:extLst>
              <a:ext uri="{FF2B5EF4-FFF2-40B4-BE49-F238E27FC236}">
                <a16:creationId xmlns:a16="http://schemas.microsoft.com/office/drawing/2014/main" id="{4D6B3E70-793A-9EE0-2431-DED2CA53124D}"/>
              </a:ext>
            </a:extLst>
          </p:cNvPr>
          <p:cNvSpPr>
            <a:spLocks noGrp="1"/>
          </p:cNvSpPr>
          <p:nvPr>
            <p:ph type="body"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C28E00CC-4E0F-5AAC-95C8-4383FAABC1CB}"/>
              </a:ext>
            </a:extLst>
          </p:cNvPr>
          <p:cNvSpPr>
            <a:spLocks noGrp="1"/>
          </p:cNvSpPr>
          <p:nvPr>
            <p:ph type="sldNum" sz="quarter" idx="4"/>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3DAFCE5-0C67-4A53-8F92-3CAC2938318C}" type="slidenum">
              <a:rPr kumimoji="0" lang="en-US" altLang="en-US" sz="1300" b="1" i="0" u="none" strike="noStrike" kern="1200" cap="none" spc="0" normalizeH="0" baseline="0" noProof="0" smtClean="0">
                <a:ln>
                  <a:noFill/>
                </a:ln>
                <a:solidFill>
                  <a:srgbClr val="0B3C61"/>
                </a:solidFill>
                <a:effectLst/>
                <a:uLnTx/>
                <a:uFillTx/>
                <a:latin typeface="Montserrat" pitchFamily="2" charset="77"/>
                <a:ea typeface="MS PGothic"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22</a:t>
            </a:fld>
            <a:endParaRPr kumimoji="0" lang="en-US" altLang="en-US" sz="1300" b="1" i="0" u="none" strike="noStrike" kern="1200" cap="none" spc="0" normalizeH="0" baseline="0" noProof="0">
              <a:ln>
                <a:noFill/>
              </a:ln>
              <a:solidFill>
                <a:srgbClr val="0B3C61"/>
              </a:solidFill>
              <a:effectLst/>
              <a:uLnTx/>
              <a:uFillTx/>
              <a:latin typeface="Montserrat" pitchFamily="2" charset="77"/>
              <a:ea typeface="MS PGothic" pitchFamily="34" charset="-128"/>
              <a:cs typeface="+mn-cs"/>
            </a:endParaRPr>
          </a:p>
        </p:txBody>
      </p:sp>
      <p:sp>
        <p:nvSpPr>
          <p:cNvPr id="17" name="Text Placeholder 16">
            <a:extLst>
              <a:ext uri="{FF2B5EF4-FFF2-40B4-BE49-F238E27FC236}">
                <a16:creationId xmlns:a16="http://schemas.microsoft.com/office/drawing/2014/main" id="{0AA82EA8-B239-1734-D8FF-7B5F25A1DAAA}"/>
              </a:ext>
            </a:extLst>
          </p:cNvPr>
          <p:cNvSpPr>
            <a:spLocks noGrp="1"/>
          </p:cNvSpPr>
          <p:nvPr>
            <p:ph type="body" sz="quarter" idx="11"/>
          </p:nvPr>
        </p:nvSpPr>
        <p:spPr/>
        <p:txBody>
          <a:bodyPr/>
          <a:lstStyle/>
          <a:p>
            <a:endParaRPr lang="en-US"/>
          </a:p>
        </p:txBody>
      </p:sp>
      <p:sp>
        <p:nvSpPr>
          <p:cNvPr id="18" name="Picture Placeholder 17">
            <a:extLst>
              <a:ext uri="{FF2B5EF4-FFF2-40B4-BE49-F238E27FC236}">
                <a16:creationId xmlns:a16="http://schemas.microsoft.com/office/drawing/2014/main" id="{13ADBD8C-28A2-C344-7011-DCFE4371F03B}"/>
              </a:ext>
            </a:extLst>
          </p:cNvPr>
          <p:cNvSpPr>
            <a:spLocks noGrp="1"/>
          </p:cNvSpPr>
          <p:nvPr>
            <p:ph type="pic" sz="quarter" idx="12"/>
          </p:nvPr>
        </p:nvSpPr>
        <p:spPr>
          <a:xfrm>
            <a:off x="6585626" y="1507787"/>
            <a:ext cx="5291846" cy="4394539"/>
          </a:xfrm>
        </p:spPr>
        <p:txBody>
          <a:bodyPr/>
          <a:lstStyle/>
          <a:p>
            <a:pPr algn="just"/>
            <a:r>
              <a:rPr lang="en-US" dirty="0">
                <a:latin typeface="Calibri" panose="020F0502020204030204" pitchFamily="34" charset="0"/>
                <a:cs typeface="Calibri" panose="020F0502020204030204" pitchFamily="34" charset="0"/>
              </a:rPr>
              <a:t>The Prequalification Campaign will prepare firms to do business with NCDOT as a Bidder, PO Prime or Subcontractor</a:t>
            </a:r>
          </a:p>
          <a:p>
            <a:pPr algn="just"/>
            <a:r>
              <a:rPr lang="en-US" dirty="0">
                <a:latin typeface="Calibri" panose="020F0502020204030204" pitchFamily="34" charset="0"/>
                <a:cs typeface="Calibri" panose="020F0502020204030204" pitchFamily="34" charset="0"/>
              </a:rPr>
              <a:t>NCDOT is looking to expand the number of firms that are ready, willing and able to help us meet our project delivery schedule.</a:t>
            </a:r>
          </a:p>
          <a:p>
            <a:pPr algn="just"/>
            <a:r>
              <a:rPr lang="en-US" dirty="0">
                <a:latin typeface="Calibri" panose="020F0502020204030204" pitchFamily="34" charset="0"/>
                <a:cs typeface="Calibri" panose="020F0502020204030204" pitchFamily="34" charset="0"/>
              </a:rPr>
              <a:t>For CY24, NCDOT is offering 6 workshops across western, central and eastern regions of the state. Workshops cover the application process, and documentation and experience requirements. </a:t>
            </a:r>
          </a:p>
          <a:p>
            <a:pPr marL="0" indent="0" algn="just">
              <a:buNone/>
            </a:pPr>
            <a:endParaRPr lang="en-US"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C3BE2B6-A98B-38D3-4672-F21F4DC53006}"/>
              </a:ext>
            </a:extLst>
          </p:cNvPr>
          <p:cNvPicPr>
            <a:picLocks noChangeAspect="1"/>
          </p:cNvPicPr>
          <p:nvPr/>
        </p:nvPicPr>
        <p:blipFill rotWithShape="1">
          <a:blip r:embed="rId4"/>
          <a:srcRect t="23426" b="5140"/>
          <a:stretch/>
        </p:blipFill>
        <p:spPr>
          <a:xfrm>
            <a:off x="6814305" y="3996387"/>
            <a:ext cx="5063167" cy="2395268"/>
          </a:xfrm>
          <a:prstGeom prst="rect">
            <a:avLst/>
          </a:prstGeom>
        </p:spPr>
      </p:pic>
    </p:spTree>
    <p:extLst>
      <p:ext uri="{BB962C8B-B14F-4D97-AF65-F5344CB8AC3E}">
        <p14:creationId xmlns:p14="http://schemas.microsoft.com/office/powerpoint/2010/main" val="216776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9B97A4-24A5-4728-B6E7-AF965A52BCAF}"/>
              </a:ext>
            </a:extLst>
          </p:cNvPr>
          <p:cNvSpPr>
            <a:spLocks noGrp="1"/>
          </p:cNvSpPr>
          <p:nvPr>
            <p:ph idx="1"/>
          </p:nvPr>
        </p:nvSpPr>
        <p:spPr>
          <a:xfrm>
            <a:off x="5440378" y="1871238"/>
            <a:ext cx="6558034" cy="4394627"/>
          </a:xfrm>
        </p:spPr>
        <p:txBody>
          <a:bodyPr/>
          <a:lstStyle/>
          <a:p>
            <a:pPr marL="342900" indent="-342900" algn="just">
              <a:buFont typeface="Arial" panose="020B0604020202020204" pitchFamily="34" charset="0"/>
              <a:buChar char="•"/>
            </a:pPr>
            <a:r>
              <a:rPr lang="en-US" sz="2200" dirty="0">
                <a:latin typeface="Calibri" panose="020F0502020204030204" pitchFamily="34" charset="0"/>
                <a:cs typeface="Calibri" panose="020F0502020204030204" pitchFamily="34" charset="0"/>
              </a:rPr>
              <a:t>For the third straight year, SBEs had a record year doing work with NCDOT</a:t>
            </a:r>
          </a:p>
          <a:p>
            <a:pPr marL="342900" indent="-342900" algn="just">
              <a:buFont typeface="Arial" panose="020B0604020202020204" pitchFamily="34" charset="0"/>
              <a:buChar char="•"/>
            </a:pPr>
            <a:r>
              <a:rPr lang="en-US" sz="2200" dirty="0">
                <a:latin typeface="Calibri" panose="020F0502020204030204" pitchFamily="34" charset="0"/>
                <a:cs typeface="Calibri" panose="020F0502020204030204" pitchFamily="34" charset="0"/>
              </a:rPr>
              <a:t>For FY24, NCDOT awarded about $65.4M to SBEs through contracts under $1M.</a:t>
            </a:r>
          </a:p>
          <a:p>
            <a:pPr marL="342900" indent="-342900" algn="just">
              <a:buFont typeface="Arial" panose="020B0604020202020204" pitchFamily="34" charset="0"/>
              <a:buChar char="•"/>
            </a:pPr>
            <a:r>
              <a:rPr lang="en-US" sz="2200" dirty="0">
                <a:latin typeface="Calibri" panose="020F0502020204030204" pitchFamily="34" charset="0"/>
                <a:cs typeface="Calibri" panose="020F0502020204030204" pitchFamily="34" charset="0"/>
              </a:rPr>
              <a:t>The 2024 SBE award ($65.4M) total also represents a 300% increase over the $16.3 million awarded in fiscal year 2021.</a:t>
            </a:r>
          </a:p>
          <a:p>
            <a:pPr marL="342900" indent="-342900" algn="just">
              <a:buFont typeface="Arial" panose="020B0604020202020204" pitchFamily="34" charset="0"/>
              <a:buChar char="•"/>
            </a:pPr>
            <a:r>
              <a:rPr lang="en-US" sz="2200" dirty="0">
                <a:latin typeface="Calibri" panose="020F0502020204030204" pitchFamily="34" charset="0"/>
                <a:cs typeface="Calibri" panose="020F0502020204030204" pitchFamily="34" charset="0"/>
              </a:rPr>
              <a:t>This is the first year all 14 highway divisions surpassed their $2M target</a:t>
            </a:r>
          </a:p>
          <a:p>
            <a:pPr marL="342900" indent="-342900" algn="just">
              <a:buFont typeface="Arial" panose="020B0604020202020204" pitchFamily="34" charset="0"/>
              <a:buChar char="•"/>
            </a:pPr>
            <a:r>
              <a:rPr lang="en-US" sz="2200" dirty="0">
                <a:latin typeface="Calibri" panose="020F0502020204030204" pitchFamily="34" charset="0"/>
                <a:cs typeface="Calibri" panose="020F0502020204030204" pitchFamily="34" charset="0"/>
              </a:rPr>
              <a:t>$65.4M made up 25% of all contracts under $1M and 43% awarded to SBEs, regardless of contract type.</a:t>
            </a:r>
          </a:p>
          <a:p>
            <a:pPr marL="342900" indent="-342900" algn="just">
              <a:buFont typeface="Arial" panose="020B0604020202020204" pitchFamily="34" charset="0"/>
              <a:buChar char="•"/>
            </a:pPr>
            <a:endParaRPr lang="en-US" sz="1800" dirty="0"/>
          </a:p>
          <a:p>
            <a:pPr marL="342900" indent="-342900" algn="just">
              <a:buFont typeface="Arial" panose="020B0604020202020204" pitchFamily="34" charset="0"/>
              <a:buChar char="•"/>
            </a:pPr>
            <a:endParaRPr lang="en-US" sz="1800" dirty="0"/>
          </a:p>
        </p:txBody>
      </p:sp>
      <p:sp>
        <p:nvSpPr>
          <p:cNvPr id="2" name="Title 1">
            <a:extLst>
              <a:ext uri="{FF2B5EF4-FFF2-40B4-BE49-F238E27FC236}">
                <a16:creationId xmlns:a16="http://schemas.microsoft.com/office/drawing/2014/main" id="{FDBD9EB3-9768-4AAE-A6EE-D15746E9F732}"/>
              </a:ext>
            </a:extLst>
          </p:cNvPr>
          <p:cNvSpPr>
            <a:spLocks noGrp="1"/>
          </p:cNvSpPr>
          <p:nvPr>
            <p:ph type="title"/>
          </p:nvPr>
        </p:nvSpPr>
        <p:spPr>
          <a:xfrm>
            <a:off x="282102" y="1097258"/>
            <a:ext cx="11387815" cy="281630"/>
          </a:xfrm>
        </p:spPr>
        <p:txBody>
          <a:bodyPr/>
          <a:lstStyle/>
          <a:p>
            <a:r>
              <a:rPr lang="en-US" sz="3600" dirty="0">
                <a:latin typeface="Arial Narrow"/>
                <a:ea typeface="MS PGothic"/>
              </a:rPr>
              <a:t>Small Business Enterprises (SBE)</a:t>
            </a:r>
          </a:p>
        </p:txBody>
      </p:sp>
      <p:sp>
        <p:nvSpPr>
          <p:cNvPr id="13" name="Text Placeholder 12">
            <a:extLst>
              <a:ext uri="{FF2B5EF4-FFF2-40B4-BE49-F238E27FC236}">
                <a16:creationId xmlns:a16="http://schemas.microsoft.com/office/drawing/2014/main" id="{4DD24C26-B355-EB01-CF7D-6A62EF3CCB48}"/>
              </a:ext>
            </a:extLst>
          </p:cNvPr>
          <p:cNvSpPr>
            <a:spLocks noGrp="1"/>
          </p:cNvSpPr>
          <p:nvPr>
            <p:ph type="body" sz="quarter" idx="10"/>
          </p:nvPr>
        </p:nvSpPr>
        <p:spPr>
          <a:xfrm>
            <a:off x="434566" y="6243769"/>
            <a:ext cx="6939167" cy="365125"/>
          </a:xfrm>
        </p:spPr>
        <p:txBody>
          <a:bodyPr/>
          <a:lstStyle/>
          <a:p>
            <a:endParaRPr lang="en-US"/>
          </a:p>
        </p:txBody>
      </p:sp>
      <p:sp>
        <p:nvSpPr>
          <p:cNvPr id="5" name="Slide Number Placeholder 4">
            <a:extLst>
              <a:ext uri="{FF2B5EF4-FFF2-40B4-BE49-F238E27FC236}">
                <a16:creationId xmlns:a16="http://schemas.microsoft.com/office/drawing/2014/main" id="{1C16AD26-D5A0-4FA4-BA97-323691EF702F}"/>
              </a:ext>
            </a:extLst>
          </p:cNvPr>
          <p:cNvSpPr>
            <a:spLocks noGrp="1"/>
          </p:cNvSpPr>
          <p:nvPr>
            <p:ph type="sldNum" sz="quarter" idx="4"/>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B3DAFCE5-0C67-4A53-8F92-3CAC2938318C}" type="slidenum">
              <a:rPr kumimoji="0" lang="en-US" altLang="en-US" sz="1300" b="1" i="0" u="none" strike="noStrike" kern="1200" cap="none" spc="0" normalizeH="0" baseline="0" noProof="0">
                <a:ln>
                  <a:noFill/>
                </a:ln>
                <a:solidFill>
                  <a:prstClr val="black">
                    <a:lumMod val="50000"/>
                    <a:lumOff val="50000"/>
                  </a:prstClr>
                </a:solidFill>
                <a:effectLst/>
                <a:uLnTx/>
                <a:uFillTx/>
                <a:latin typeface="Montserrat" pitchFamily="2" charset="77"/>
                <a:ea typeface="MS PGothic"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23</a:t>
            </a:fld>
            <a:endParaRPr kumimoji="0" lang="en-US" altLang="en-US" sz="1300" b="1" i="0" u="none" strike="noStrike" kern="1200" cap="none" spc="0" normalizeH="0" baseline="0" noProof="0">
              <a:ln>
                <a:noFill/>
              </a:ln>
              <a:solidFill>
                <a:prstClr val="black">
                  <a:lumMod val="50000"/>
                  <a:lumOff val="50000"/>
                </a:prstClr>
              </a:solidFill>
              <a:effectLst/>
              <a:uLnTx/>
              <a:uFillTx/>
              <a:latin typeface="Montserrat" pitchFamily="2" charset="77"/>
              <a:ea typeface="MS PGothic" pitchFamily="34" charset="-128"/>
              <a:cs typeface="+mn-cs"/>
            </a:endParaRPr>
          </a:p>
        </p:txBody>
      </p:sp>
      <p:sp>
        <p:nvSpPr>
          <p:cNvPr id="14" name="Text Placeholder 13">
            <a:extLst>
              <a:ext uri="{FF2B5EF4-FFF2-40B4-BE49-F238E27FC236}">
                <a16:creationId xmlns:a16="http://schemas.microsoft.com/office/drawing/2014/main" id="{2263DD21-299F-A755-B702-6580A72391DF}"/>
              </a:ext>
            </a:extLst>
          </p:cNvPr>
          <p:cNvSpPr>
            <a:spLocks noGrp="1"/>
          </p:cNvSpPr>
          <p:nvPr>
            <p:ph type="body" sz="quarter" idx="11"/>
          </p:nvPr>
        </p:nvSpPr>
        <p:spPr/>
        <p:txBody>
          <a:bodyPr/>
          <a:lstStyle/>
          <a:p>
            <a:endParaRPr lang="en-US"/>
          </a:p>
        </p:txBody>
      </p:sp>
      <p:sp>
        <p:nvSpPr>
          <p:cNvPr id="16" name="Text Placeholder 15">
            <a:extLst>
              <a:ext uri="{FF2B5EF4-FFF2-40B4-BE49-F238E27FC236}">
                <a16:creationId xmlns:a16="http://schemas.microsoft.com/office/drawing/2014/main" id="{C8B19063-ED85-11DC-23E4-7D3CE0E85354}"/>
              </a:ext>
            </a:extLst>
          </p:cNvPr>
          <p:cNvSpPr>
            <a:spLocks noGrp="1"/>
          </p:cNvSpPr>
          <p:nvPr>
            <p:ph type="body" sz="quarter" idx="13"/>
          </p:nvPr>
        </p:nvSpPr>
        <p:spPr/>
        <p:txBody>
          <a:bodyPr/>
          <a:lstStyle/>
          <a:p>
            <a:endParaRPr lang="en-US" dirty="0"/>
          </a:p>
        </p:txBody>
      </p:sp>
      <p:pic>
        <p:nvPicPr>
          <p:cNvPr id="20" name="Picture 19">
            <a:extLst>
              <a:ext uri="{FF2B5EF4-FFF2-40B4-BE49-F238E27FC236}">
                <a16:creationId xmlns:a16="http://schemas.microsoft.com/office/drawing/2014/main" id="{0B183249-A056-EA60-78C7-B7C38EAA421E}"/>
              </a:ext>
            </a:extLst>
          </p:cNvPr>
          <p:cNvPicPr>
            <a:picLocks noChangeAspect="1"/>
          </p:cNvPicPr>
          <p:nvPr/>
        </p:nvPicPr>
        <p:blipFill rotWithShape="1">
          <a:blip r:embed="rId3"/>
          <a:srcRect l="1458" t="52014" r="80714" b="27471"/>
          <a:stretch/>
        </p:blipFill>
        <p:spPr bwMode="auto">
          <a:xfrm>
            <a:off x="434566" y="1869137"/>
            <a:ext cx="2941320" cy="1887580"/>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7F44933F-3FF2-66E8-C9CB-5D3BC65D028D}"/>
              </a:ext>
            </a:extLst>
          </p:cNvPr>
          <p:cNvPicPr>
            <a:picLocks noChangeAspect="1"/>
          </p:cNvPicPr>
          <p:nvPr/>
        </p:nvPicPr>
        <p:blipFill rotWithShape="1">
          <a:blip r:embed="rId4"/>
          <a:srcRect l="1025" t="60415" r="62693" b="18973"/>
          <a:stretch/>
        </p:blipFill>
        <p:spPr bwMode="auto">
          <a:xfrm>
            <a:off x="359923" y="3922180"/>
            <a:ext cx="4891699" cy="20436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7669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A4A6-BC3D-BC01-E91F-AC926672B5BE}"/>
              </a:ext>
            </a:extLst>
          </p:cNvPr>
          <p:cNvSpPr>
            <a:spLocks noGrp="1"/>
          </p:cNvSpPr>
          <p:nvPr>
            <p:ph type="ctrTitle"/>
          </p:nvPr>
        </p:nvSpPr>
        <p:spPr/>
        <p:txBody>
          <a:bodyPr/>
          <a:lstStyle/>
          <a:p>
            <a:r>
              <a:rPr lang="en-US" dirty="0"/>
              <a:t>Improving Project Delivery</a:t>
            </a:r>
          </a:p>
        </p:txBody>
      </p:sp>
      <p:sp>
        <p:nvSpPr>
          <p:cNvPr id="3" name="Text Placeholder 2">
            <a:extLst>
              <a:ext uri="{FF2B5EF4-FFF2-40B4-BE49-F238E27FC236}">
                <a16:creationId xmlns:a16="http://schemas.microsoft.com/office/drawing/2014/main" id="{DBDAF426-5D29-F17D-C676-105571A8F9EC}"/>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134131F5-80E6-B54E-5FBF-D5CC76620558}"/>
              </a:ext>
            </a:extLst>
          </p:cNvPr>
          <p:cNvSpPr>
            <a:spLocks noGrp="1"/>
          </p:cNvSpPr>
          <p:nvPr>
            <p:ph type="sldNum" sz="quarter" idx="4"/>
          </p:nvPr>
        </p:nvSpPr>
        <p:spPr/>
        <p:txBody>
          <a:bodyPr/>
          <a:lstStyle/>
          <a:p>
            <a:fld id="{71AF279C-F903-5C4F-9E12-139067057548}" type="slidenum">
              <a:rPr lang="en-US" smtClean="0"/>
              <a:pPr/>
              <a:t>24</a:t>
            </a:fld>
            <a:endParaRPr lang="en-US" dirty="0"/>
          </a:p>
        </p:txBody>
      </p:sp>
    </p:spTree>
    <p:extLst>
      <p:ext uri="{BB962C8B-B14F-4D97-AF65-F5344CB8AC3E}">
        <p14:creationId xmlns:p14="http://schemas.microsoft.com/office/powerpoint/2010/main" val="3890071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a:xfrm>
            <a:off x="434566" y="1869928"/>
            <a:ext cx="7289542" cy="4033676"/>
          </a:xfrm>
        </p:spPr>
        <p:txBody>
          <a:bodyPr/>
          <a:lstStyle/>
          <a:p>
            <a:pPr marL="342900" indent="-342900">
              <a:buFont typeface="Arial" panose="020B0604020202020204" pitchFamily="34" charset="0"/>
              <a:buChar char="•"/>
            </a:pPr>
            <a:r>
              <a:rPr lang="en-US" sz="2200" b="1" dirty="0">
                <a:effectLst/>
                <a:latin typeface="+mn-lt"/>
                <a:ea typeface="Aptos"/>
                <a:cs typeface="Aptos"/>
              </a:rPr>
              <a:t>Improving project schedules for more consistent letting</a:t>
            </a:r>
            <a:endParaRPr lang="en-US" sz="2200" b="1" dirty="0">
              <a:latin typeface="+mn-lt"/>
              <a:ea typeface="Aptos"/>
              <a:cs typeface="Aptos"/>
            </a:endParaRPr>
          </a:p>
          <a:p>
            <a:pPr marL="342900" indent="-342900">
              <a:buFont typeface="Arial" panose="020B0604020202020204" pitchFamily="34" charset="0"/>
              <a:buChar char="•"/>
            </a:pPr>
            <a:r>
              <a:rPr lang="en-US" sz="2200" b="1" dirty="0">
                <a:latin typeface="+mn-lt"/>
                <a:ea typeface="Aptos"/>
                <a:cs typeface="Aptos"/>
              </a:rPr>
              <a:t>Updating cost estimating practices to accurately reflect market conditions</a:t>
            </a:r>
          </a:p>
          <a:p>
            <a:pPr marL="342900" indent="-342900">
              <a:buFont typeface="Arial" panose="020B0604020202020204" pitchFamily="34" charset="0"/>
              <a:buChar char="•"/>
            </a:pPr>
            <a:r>
              <a:rPr lang="en-US" sz="2200" b="1" dirty="0">
                <a:latin typeface="+mn-lt"/>
                <a:ea typeface="Aptos"/>
                <a:cs typeface="Aptos"/>
              </a:rPr>
              <a:t>Strategic selection of alternative delivery projects</a:t>
            </a:r>
          </a:p>
          <a:p>
            <a:pPr marL="342900" indent="-342900">
              <a:buFont typeface="Arial" panose="020B0604020202020204" pitchFamily="34" charset="0"/>
              <a:buChar char="•"/>
            </a:pPr>
            <a:r>
              <a:rPr lang="en-US" sz="2200" b="1" dirty="0">
                <a:latin typeface="+mn-lt"/>
                <a:ea typeface="Aptos"/>
                <a:cs typeface="Aptos"/>
              </a:rPr>
              <a:t>Evaluating project size and scope</a:t>
            </a:r>
          </a:p>
          <a:p>
            <a:pPr marL="342900" indent="-342900">
              <a:buFont typeface="Arial" panose="020B0604020202020204" pitchFamily="34" charset="0"/>
              <a:buChar char="•"/>
            </a:pPr>
            <a:r>
              <a:rPr lang="en-US" sz="2200" b="1" dirty="0">
                <a:latin typeface="+mn-lt"/>
                <a:ea typeface="Aptos"/>
                <a:cs typeface="Aptos"/>
              </a:rPr>
              <a:t>Training preconstruction project managers</a:t>
            </a:r>
          </a:p>
          <a:p>
            <a:pPr marL="342900" indent="-342900">
              <a:buFont typeface="Arial" panose="020B0604020202020204" pitchFamily="34" charset="0"/>
              <a:buChar char="•"/>
            </a:pPr>
            <a:r>
              <a:rPr lang="en-US" sz="2200" b="1" dirty="0">
                <a:latin typeface="+mn-lt"/>
                <a:ea typeface="Aptos"/>
                <a:cs typeface="Aptos"/>
              </a:rPr>
              <a:t>Focusing on quality of preconstruction product</a:t>
            </a:r>
          </a:p>
          <a:p>
            <a:endParaRPr lang="en-US" sz="2200" b="1" dirty="0">
              <a:latin typeface="+mn-lt"/>
              <a:ea typeface="Aptos"/>
              <a:cs typeface="Aptos"/>
            </a:endParaRPr>
          </a:p>
          <a:p>
            <a:pPr marL="342900" indent="-342900">
              <a:buFont typeface="Arial" panose="020B0604020202020204" pitchFamily="34" charset="0"/>
              <a:buChar char="•"/>
            </a:pPr>
            <a:endParaRPr lang="en-US" sz="1800" b="1" dirty="0">
              <a:effectLst/>
              <a:latin typeface="+mn-lt"/>
              <a:ea typeface="Aptos"/>
              <a:cs typeface="Aptos"/>
            </a:endParaRPr>
          </a:p>
          <a:p>
            <a:pPr marL="914400" marR="0" lvl="2" indent="0">
              <a:spcBef>
                <a:spcPts val="0"/>
              </a:spcBef>
              <a:spcAft>
                <a:spcPts val="0"/>
              </a:spcAft>
              <a:buNone/>
            </a:pPr>
            <a:endParaRPr lang="en-US" sz="1800" b="1" dirty="0">
              <a:latin typeface="Aptos"/>
            </a:endParaRPr>
          </a:p>
          <a:p>
            <a:endParaRPr lang="en-US" sz="2000" b="1" dirty="0"/>
          </a:p>
          <a:p>
            <a:r>
              <a:rPr lang="en-US" sz="2000" dirty="0"/>
              <a:t>  </a:t>
            </a:r>
          </a:p>
          <a:p>
            <a:endParaRPr lang="en-US" dirty="0"/>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t>Focus Areas </a:t>
            </a:r>
          </a:p>
        </p:txBody>
      </p:sp>
      <p:sp>
        <p:nvSpPr>
          <p:cNvPr id="4" name="Text Placeholder 3">
            <a:extLst>
              <a:ext uri="{FF2B5EF4-FFF2-40B4-BE49-F238E27FC236}">
                <a16:creationId xmlns:a16="http://schemas.microsoft.com/office/drawing/2014/main" id="{6193587D-934D-0D96-CED6-0E64B798AE35}"/>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endParaRPr lang="en-US"/>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300" b="1" i="0" u="none" strike="noStrike" kern="1200" cap="none" spc="0" normalizeH="0" baseline="0" noProof="0" dirty="0">
              <a:ln>
                <a:noFill/>
              </a:ln>
              <a:solidFill>
                <a:srgbClr val="0B3C61"/>
              </a:solidFill>
              <a:effectLst/>
              <a:uLnTx/>
              <a:uFillTx/>
              <a:latin typeface="Montserrat" pitchFamily="2" charset="77"/>
              <a:ea typeface="+mn-ea"/>
              <a:cs typeface="+mn-cs"/>
            </a:endParaRPr>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B3C61"/>
                </a:solidFill>
                <a:effectLst/>
                <a:uLnTx/>
                <a:uFillTx/>
                <a:latin typeface="Montserrat Light"/>
                <a:ea typeface="+mn-ea"/>
                <a:cs typeface="+mn-cs"/>
              </a:rPr>
              <a:t>Other slide variations are available. Select Insert above and click on the drop menu beside “new slide” to see all the options.</a:t>
            </a:r>
          </a:p>
        </p:txBody>
      </p:sp>
    </p:spTree>
    <p:extLst>
      <p:ext uri="{BB962C8B-B14F-4D97-AF65-F5344CB8AC3E}">
        <p14:creationId xmlns:p14="http://schemas.microsoft.com/office/powerpoint/2010/main" val="331352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p:txBody>
          <a:bodyPr/>
          <a:lstStyle/>
          <a:p>
            <a:pPr marL="1143000" marR="0" lvl="2" indent="-228600">
              <a:spcBef>
                <a:spcPts val="0"/>
              </a:spcBef>
              <a:spcAft>
                <a:spcPts val="0"/>
              </a:spcAft>
              <a:buFont typeface="Wingdings" panose="05000000000000000000" pitchFamily="2" charset="2"/>
              <a:buChar char=""/>
            </a:pPr>
            <a:endParaRPr lang="en-US" sz="1800" b="1" dirty="0">
              <a:latin typeface="Aptos"/>
            </a:endParaRPr>
          </a:p>
          <a:p>
            <a:endParaRPr lang="en-US" sz="2000" b="1" dirty="0"/>
          </a:p>
          <a:p>
            <a:r>
              <a:rPr lang="en-US" sz="2000" dirty="0"/>
              <a:t>  </a:t>
            </a:r>
          </a:p>
          <a:p>
            <a:endParaRPr lang="en-US" dirty="0"/>
          </a:p>
          <a:p>
            <a:endParaRPr lang="en-US" dirty="0"/>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t>Creating a More Reliable 12 Month Let List</a:t>
            </a:r>
          </a:p>
        </p:txBody>
      </p:sp>
      <p:sp>
        <p:nvSpPr>
          <p:cNvPr id="4" name="Text Placeholder 3">
            <a:extLst>
              <a:ext uri="{FF2B5EF4-FFF2-40B4-BE49-F238E27FC236}">
                <a16:creationId xmlns:a16="http://schemas.microsoft.com/office/drawing/2014/main" id="{6193587D-934D-0D96-CED6-0E64B798AE3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D9D9EFF-B120-CA22-2D86-F1693ECB1B5C}"/>
              </a:ext>
            </a:extLst>
          </p:cNvPr>
          <p:cNvSpPr>
            <a:spLocks noGrp="1"/>
          </p:cNvSpPr>
          <p:nvPr>
            <p:ph type="body" sz="quarter" idx="11"/>
          </p:nvPr>
        </p:nvSpPr>
        <p:spPr/>
        <p:txBody>
          <a:bodyPr/>
          <a:lstStyle/>
          <a:p>
            <a:endParaRPr lang="en-US"/>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300" b="1" i="0" u="none" strike="noStrike" kern="1200" cap="none" spc="0" normalizeH="0" baseline="0" noProof="0" dirty="0">
              <a:ln>
                <a:noFill/>
              </a:ln>
              <a:solidFill>
                <a:srgbClr val="0B3C61"/>
              </a:solidFill>
              <a:effectLst/>
              <a:uLnTx/>
              <a:uFillTx/>
              <a:latin typeface="Montserrat" pitchFamily="2" charset="77"/>
              <a:ea typeface="+mn-ea"/>
              <a:cs typeface="+mn-cs"/>
            </a:endParaRPr>
          </a:p>
        </p:txBody>
      </p:sp>
      <p:sp>
        <p:nvSpPr>
          <p:cNvPr id="9" name="TextBox 8">
            <a:extLst>
              <a:ext uri="{FF2B5EF4-FFF2-40B4-BE49-F238E27FC236}">
                <a16:creationId xmlns:a16="http://schemas.microsoft.com/office/drawing/2014/main" id="{8CC40D8F-4079-BD04-0F91-D468C8B63046}"/>
              </a:ext>
            </a:extLst>
          </p:cNvPr>
          <p:cNvSpPr txBox="1"/>
          <p:nvPr/>
        </p:nvSpPr>
        <p:spPr>
          <a:xfrm>
            <a:off x="-2293660" y="-29103"/>
            <a:ext cx="1982510" cy="1341393"/>
          </a:xfrm>
          <a:prstGeom prst="rect">
            <a:avLst/>
          </a:prstGeom>
          <a:noFill/>
        </p:spPr>
        <p:txBody>
          <a:bodyPr wrap="square" rtlCol="0">
            <a:spAutoFit/>
          </a:bodyPr>
          <a:lstStyle/>
          <a:p>
            <a:pPr marL="0" marR="0" lvl="0" indent="0" algn="l" defTabSz="914400" rtl="0" eaLnBrk="1" fontAlgn="auto" latinLnBrk="0" hangingPunct="1">
              <a:lnSpc>
                <a:spcPct val="105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B3C61"/>
                </a:solidFill>
                <a:effectLst/>
                <a:uLnTx/>
                <a:uFillTx/>
                <a:latin typeface="Montserrat Light"/>
                <a:ea typeface="+mn-ea"/>
                <a:cs typeface="+mn-cs"/>
              </a:rPr>
              <a:t>Other slide variations are available. Select Insert above and click on the drop menu beside “new slide” to see all the options.</a:t>
            </a:r>
          </a:p>
        </p:txBody>
      </p:sp>
      <p:sp>
        <p:nvSpPr>
          <p:cNvPr id="7" name="Content Placeholder 1">
            <a:extLst>
              <a:ext uri="{FF2B5EF4-FFF2-40B4-BE49-F238E27FC236}">
                <a16:creationId xmlns:a16="http://schemas.microsoft.com/office/drawing/2014/main" id="{B69DAD67-A371-EBDA-11CC-84B668FA2498}"/>
              </a:ext>
            </a:extLst>
          </p:cNvPr>
          <p:cNvSpPr txBox="1">
            <a:spLocks/>
          </p:cNvSpPr>
          <p:nvPr/>
        </p:nvSpPr>
        <p:spPr>
          <a:xfrm>
            <a:off x="586967" y="2022328"/>
            <a:ext cx="6012532" cy="4033676"/>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750"/>
              </a:spcBef>
              <a:buFont typeface="Arial" panose="020B0604020202020204" pitchFamily="34" charset="0"/>
              <a:buNone/>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auto" latinLnBrk="0" hangingPunct="1">
              <a:lnSpc>
                <a:spcPct val="105000"/>
              </a:lnSpc>
              <a:spcBef>
                <a:spcPts val="75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15 Month Meeting</a:t>
            </a:r>
          </a:p>
          <a:p>
            <a:pPr marL="85725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Identify projects that are at risk of not meeting the let date</a:t>
            </a:r>
          </a:p>
          <a:p>
            <a:pPr marL="85725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Create a more reliable 12 month let list</a:t>
            </a:r>
          </a:p>
          <a:p>
            <a:pPr marL="85725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Balance monthly lettings</a:t>
            </a:r>
          </a:p>
          <a:p>
            <a:pPr marL="342900" marR="0" lvl="0" indent="-342900" algn="l" defTabSz="685800" rtl="0" eaLnBrk="1" fontAlgn="auto" latinLnBrk="0" hangingPunct="1">
              <a:lnSpc>
                <a:spcPct val="105000"/>
              </a:lnSpc>
              <a:spcBef>
                <a:spcPts val="75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endParaRPr>
          </a:p>
          <a:p>
            <a:pPr marL="342900" marR="0" lvl="0" indent="-342900" algn="l" defTabSz="685800" rtl="0" eaLnBrk="1" fontAlgn="auto" latinLnBrk="0" hangingPunct="1">
              <a:lnSpc>
                <a:spcPct val="105000"/>
              </a:lnSpc>
              <a:spcBef>
                <a:spcPts val="75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PS&amp;E Turn In Review Meeting</a:t>
            </a:r>
          </a:p>
          <a:p>
            <a:pPr marL="85725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Confirm </a:t>
            </a:r>
            <a:r>
              <a:rPr kumimoji="0" lang="en-US" sz="2000" b="1" i="0" u="sng" strike="noStrike" kern="1200" cap="none" spc="0" normalizeH="0" baseline="0" noProof="0" dirty="0">
                <a:ln>
                  <a:noFill/>
                </a:ln>
                <a:solidFill>
                  <a:srgbClr val="012639"/>
                </a:solidFill>
                <a:effectLst/>
                <a:uLnTx/>
                <a:uFillTx/>
                <a:latin typeface="Montserrat Light" pitchFamily="2" charset="77"/>
                <a:ea typeface="+mn-ea"/>
                <a:cs typeface="+mn-cs"/>
              </a:rPr>
              <a:t>complete</a:t>
            </a: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 bidding packages</a:t>
            </a:r>
          </a:p>
          <a:p>
            <a:pPr marL="85725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Evaluate right of way and utility status</a:t>
            </a:r>
          </a:p>
          <a:p>
            <a:pPr marL="85725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Confirm status of all permits</a:t>
            </a:r>
          </a:p>
          <a:p>
            <a:pPr marL="857250" marR="0" lvl="1" indent="-34290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12639"/>
                </a:solidFill>
                <a:effectLst/>
                <a:uLnTx/>
                <a:uFillTx/>
                <a:latin typeface="Montserrat Light" pitchFamily="2" charset="77"/>
                <a:ea typeface="+mn-ea"/>
                <a:cs typeface="+mn-cs"/>
              </a:rPr>
              <a:t>Identifies any areas of concern </a:t>
            </a:r>
          </a:p>
          <a:p>
            <a:pPr marL="0" marR="0" lvl="0" indent="0" algn="l" defTabSz="685800" rtl="0" eaLnBrk="1" fontAlgn="auto" latinLnBrk="0" hangingPunct="1">
              <a:lnSpc>
                <a:spcPct val="105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12639"/>
                </a:solidFill>
                <a:effectLst/>
                <a:uLnTx/>
                <a:uFillTx/>
                <a:latin typeface="Montserrat Light" pitchFamily="2" charset="77"/>
                <a:ea typeface="+mn-ea"/>
                <a:cs typeface="+mn-cs"/>
              </a:rPr>
              <a:t>  </a:t>
            </a:r>
          </a:p>
          <a:p>
            <a:pPr marL="0" marR="0" lvl="0" indent="0" algn="l" defTabSz="685800" rtl="0" eaLnBrk="1" fontAlgn="auto" latinLnBrk="0" hangingPunct="1">
              <a:lnSpc>
                <a:spcPct val="105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012639"/>
              </a:solidFill>
              <a:effectLst/>
              <a:uLnTx/>
              <a:uFillTx/>
              <a:latin typeface="Montserrat Light" pitchFamily="2" charset="77"/>
              <a:ea typeface="+mn-ea"/>
              <a:cs typeface="+mn-cs"/>
            </a:endParaRPr>
          </a:p>
        </p:txBody>
      </p:sp>
      <p:pic>
        <p:nvPicPr>
          <p:cNvPr id="19" name="Picture Placeholder 18">
            <a:extLst>
              <a:ext uri="{FF2B5EF4-FFF2-40B4-BE49-F238E27FC236}">
                <a16:creationId xmlns:a16="http://schemas.microsoft.com/office/drawing/2014/main" id="{6AD2C2EA-297D-3888-093B-7CD0E220EBE5}"/>
              </a:ext>
            </a:extLst>
          </p:cNvPr>
          <p:cNvPicPr>
            <a:picLocks noGrp="1" noChangeAspect="1"/>
          </p:cNvPicPr>
          <p:nvPr>
            <p:ph type="pic" sz="quarter" idx="12"/>
          </p:nvPr>
        </p:nvPicPr>
        <p:blipFill>
          <a:blip r:embed="rId3"/>
          <a:srcRect t="3098" b="3098"/>
          <a:stretch/>
        </p:blipFill>
        <p:spPr>
          <a:xfrm>
            <a:off x="7011609" y="3185652"/>
            <a:ext cx="5180391" cy="3672348"/>
          </a:xfrm>
        </p:spPr>
      </p:pic>
    </p:spTree>
    <p:extLst>
      <p:ext uri="{BB962C8B-B14F-4D97-AF65-F5344CB8AC3E}">
        <p14:creationId xmlns:p14="http://schemas.microsoft.com/office/powerpoint/2010/main" val="3597549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CA4A6-BC3D-BC01-E91F-AC926672B5BE}"/>
              </a:ext>
            </a:extLst>
          </p:cNvPr>
          <p:cNvSpPr>
            <a:spLocks noGrp="1"/>
          </p:cNvSpPr>
          <p:nvPr>
            <p:ph type="ctrTitle"/>
          </p:nvPr>
        </p:nvSpPr>
        <p:spPr/>
        <p:txBody>
          <a:bodyPr/>
          <a:lstStyle/>
          <a:p>
            <a:r>
              <a:rPr lang="en-US" dirty="0"/>
              <a:t>Federal Grant Update</a:t>
            </a:r>
          </a:p>
        </p:txBody>
      </p:sp>
      <p:sp>
        <p:nvSpPr>
          <p:cNvPr id="3" name="Text Placeholder 2">
            <a:extLst>
              <a:ext uri="{FF2B5EF4-FFF2-40B4-BE49-F238E27FC236}">
                <a16:creationId xmlns:a16="http://schemas.microsoft.com/office/drawing/2014/main" id="{DBDAF426-5D29-F17D-C676-105571A8F9EC}"/>
              </a:ext>
            </a:extLst>
          </p:cNvPr>
          <p:cNvSpPr>
            <a:spLocks noGrp="1"/>
          </p:cNvSpPr>
          <p:nvPr>
            <p:ph type="body" sz="quarter" idx="10"/>
          </p:nvPr>
        </p:nvSpPr>
        <p:spPr/>
        <p:txBody>
          <a:bodyPr/>
          <a:lstStyle/>
          <a:p>
            <a:endParaRPr lang="en-US"/>
          </a:p>
        </p:txBody>
      </p:sp>
      <p:sp>
        <p:nvSpPr>
          <p:cNvPr id="4" name="Slide Number Placeholder 3">
            <a:extLst>
              <a:ext uri="{FF2B5EF4-FFF2-40B4-BE49-F238E27FC236}">
                <a16:creationId xmlns:a16="http://schemas.microsoft.com/office/drawing/2014/main" id="{134131F5-80E6-B54E-5FBF-D5CC76620558}"/>
              </a:ext>
            </a:extLst>
          </p:cNvPr>
          <p:cNvSpPr>
            <a:spLocks noGrp="1"/>
          </p:cNvSpPr>
          <p:nvPr>
            <p:ph type="sldNum" sz="quarter" idx="4"/>
          </p:nvPr>
        </p:nvSpPr>
        <p:spPr/>
        <p:txBody>
          <a:bodyPr/>
          <a:lstStyle/>
          <a:p>
            <a:fld id="{71AF279C-F903-5C4F-9E12-139067057548}" type="slidenum">
              <a:rPr lang="en-US" smtClean="0"/>
              <a:pPr/>
              <a:t>27</a:t>
            </a:fld>
            <a:endParaRPr lang="en-US" dirty="0"/>
          </a:p>
        </p:txBody>
      </p:sp>
    </p:spTree>
    <p:extLst>
      <p:ext uri="{BB962C8B-B14F-4D97-AF65-F5344CB8AC3E}">
        <p14:creationId xmlns:p14="http://schemas.microsoft.com/office/powerpoint/2010/main" val="3244496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state of california&#10;&#10;Description automatically generated">
            <a:extLst>
              <a:ext uri="{FF2B5EF4-FFF2-40B4-BE49-F238E27FC236}">
                <a16:creationId xmlns:a16="http://schemas.microsoft.com/office/drawing/2014/main" id="{37AC14CF-D095-93F1-E0AB-E4B6B3FA6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00" y="-65988"/>
            <a:ext cx="12192000" cy="5064042"/>
          </a:xfrm>
          <a:prstGeom prst="rect">
            <a:avLst/>
          </a:prstGeom>
        </p:spPr>
      </p:pic>
      <p:sp>
        <p:nvSpPr>
          <p:cNvPr id="2" name="Title 1">
            <a:extLst>
              <a:ext uri="{FF2B5EF4-FFF2-40B4-BE49-F238E27FC236}">
                <a16:creationId xmlns:a16="http://schemas.microsoft.com/office/drawing/2014/main" id="{6FA46EE7-1D2F-1C86-E471-45B42CD29778}"/>
              </a:ext>
            </a:extLst>
          </p:cNvPr>
          <p:cNvSpPr>
            <a:spLocks noGrp="1"/>
          </p:cNvSpPr>
          <p:nvPr>
            <p:ph type="title"/>
          </p:nvPr>
        </p:nvSpPr>
        <p:spPr>
          <a:xfrm>
            <a:off x="0" y="483765"/>
            <a:ext cx="3901712" cy="737811"/>
          </a:xfrm>
        </p:spPr>
        <p:txBody>
          <a:bodyPr>
            <a:normAutofit fontScale="90000"/>
          </a:bodyPr>
          <a:lstStyle/>
          <a:p>
            <a:r>
              <a:rPr lang="en-US" dirty="0"/>
              <a:t>Major Grant Awards since 2017</a:t>
            </a:r>
          </a:p>
        </p:txBody>
      </p:sp>
      <p:pic>
        <p:nvPicPr>
          <p:cNvPr id="10" name="Picture 9" descr="A screenshot of a computer&#10;&#10;Description automatically generated">
            <a:extLst>
              <a:ext uri="{FF2B5EF4-FFF2-40B4-BE49-F238E27FC236}">
                <a16:creationId xmlns:a16="http://schemas.microsoft.com/office/drawing/2014/main" id="{C0335061-34FD-BC07-3304-12F655CA2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6909847" cy="3345470"/>
          </a:xfrm>
          <a:prstGeom prst="rect">
            <a:avLst/>
          </a:prstGeom>
        </p:spPr>
      </p:pic>
    </p:spTree>
    <p:extLst>
      <p:ext uri="{BB962C8B-B14F-4D97-AF65-F5344CB8AC3E}">
        <p14:creationId xmlns:p14="http://schemas.microsoft.com/office/powerpoint/2010/main" val="1546526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7742A-342A-B642-3AA3-CFE9F34D6BB8}"/>
              </a:ext>
            </a:extLst>
          </p:cNvPr>
          <p:cNvSpPr>
            <a:spLocks noGrp="1"/>
          </p:cNvSpPr>
          <p:nvPr>
            <p:ph type="title"/>
          </p:nvPr>
        </p:nvSpPr>
        <p:spPr>
          <a:xfrm>
            <a:off x="577174" y="88190"/>
            <a:ext cx="10515600" cy="1325563"/>
          </a:xfrm>
        </p:spPr>
        <p:txBody>
          <a:bodyPr/>
          <a:lstStyle/>
          <a:p>
            <a:r>
              <a:rPr lang="en-US" dirty="0"/>
              <a:t>Future Grant Outlook</a:t>
            </a:r>
          </a:p>
        </p:txBody>
      </p:sp>
      <p:sp>
        <p:nvSpPr>
          <p:cNvPr id="3" name="Content Placeholder 2">
            <a:extLst>
              <a:ext uri="{FF2B5EF4-FFF2-40B4-BE49-F238E27FC236}">
                <a16:creationId xmlns:a16="http://schemas.microsoft.com/office/drawing/2014/main" id="{379893CC-5A2B-60DC-2A12-7E420E8EB236}"/>
              </a:ext>
            </a:extLst>
          </p:cNvPr>
          <p:cNvSpPr>
            <a:spLocks noGrp="1"/>
          </p:cNvSpPr>
          <p:nvPr>
            <p:ph idx="1"/>
          </p:nvPr>
        </p:nvSpPr>
        <p:spPr>
          <a:xfrm>
            <a:off x="577174" y="1413753"/>
            <a:ext cx="10776626" cy="4763210"/>
          </a:xfrm>
        </p:spPr>
        <p:txBody>
          <a:bodyPr/>
          <a:lstStyle/>
          <a:p>
            <a:r>
              <a:rPr lang="en-US" dirty="0"/>
              <a:t>Awaiting Announcements on Many Grant Opportunities</a:t>
            </a:r>
          </a:p>
          <a:p>
            <a:pPr lvl="1"/>
            <a:r>
              <a:rPr lang="en-US" dirty="0"/>
              <a:t>MPDG (INFRA, Mega, Rural)</a:t>
            </a:r>
          </a:p>
          <a:p>
            <a:pPr lvl="1"/>
            <a:r>
              <a:rPr lang="en-US" dirty="0"/>
              <a:t>Bridge Investment Program (Other than Large &amp; Large)</a:t>
            </a:r>
          </a:p>
          <a:p>
            <a:r>
              <a:rPr lang="en-US" dirty="0"/>
              <a:t>Actively Working on Current and Upcoming Grant Opportunities</a:t>
            </a:r>
          </a:p>
          <a:p>
            <a:pPr lvl="1"/>
            <a:r>
              <a:rPr lang="en-US" dirty="0"/>
              <a:t>PROTECT</a:t>
            </a:r>
          </a:p>
          <a:p>
            <a:pPr lvl="1"/>
            <a:r>
              <a:rPr lang="en-US" dirty="0"/>
              <a:t>Culverts</a:t>
            </a:r>
          </a:p>
          <a:p>
            <a:pPr lvl="1"/>
            <a:r>
              <a:rPr lang="en-US" dirty="0"/>
              <a:t>RAISE</a:t>
            </a:r>
          </a:p>
          <a:p>
            <a:r>
              <a:rPr lang="en-US" dirty="0"/>
              <a:t>Monitoring Expected Grant Opportunities over Next Few Years</a:t>
            </a:r>
          </a:p>
          <a:p>
            <a:pPr lvl="1"/>
            <a:r>
              <a:rPr lang="en-US" dirty="0"/>
              <a:t>IIJA through FFY2026- future of grant funding unclear beyond 2026</a:t>
            </a:r>
          </a:p>
          <a:p>
            <a:pPr lvl="1"/>
            <a:r>
              <a:rPr lang="en-US" dirty="0"/>
              <a:t>Many NOFOs released funding for the remainder of IIJA this year- likely will be less solicitations in final years </a:t>
            </a:r>
            <a:r>
              <a:rPr lang="en-US"/>
              <a:t>of IIJA compared to previous years</a:t>
            </a:r>
            <a:endParaRPr lang="en-US" dirty="0"/>
          </a:p>
          <a:p>
            <a:endParaRPr lang="en-US" dirty="0"/>
          </a:p>
        </p:txBody>
      </p:sp>
    </p:spTree>
    <p:extLst>
      <p:ext uri="{BB962C8B-B14F-4D97-AF65-F5344CB8AC3E}">
        <p14:creationId xmlns:p14="http://schemas.microsoft.com/office/powerpoint/2010/main" val="358531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60A2-E425-DAC7-4C99-6438A97C45FC}"/>
              </a:ext>
            </a:extLst>
          </p:cNvPr>
          <p:cNvSpPr>
            <a:spLocks noGrp="1"/>
          </p:cNvSpPr>
          <p:nvPr>
            <p:ph type="title"/>
          </p:nvPr>
        </p:nvSpPr>
        <p:spPr/>
        <p:txBody>
          <a:bodyPr/>
          <a:lstStyle/>
          <a:p>
            <a:r>
              <a:rPr lang="en-US" dirty="0"/>
              <a:t>FY 24 Let Construction Contracts</a:t>
            </a:r>
          </a:p>
        </p:txBody>
      </p:sp>
      <p:sp>
        <p:nvSpPr>
          <p:cNvPr id="5" name="Slide Number Placeholder 4">
            <a:extLst>
              <a:ext uri="{FF2B5EF4-FFF2-40B4-BE49-F238E27FC236}">
                <a16:creationId xmlns:a16="http://schemas.microsoft.com/office/drawing/2014/main" id="{26498C84-D7D5-C6AA-B6C3-69F35902923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300" b="1" i="0" u="none" strike="noStrike" kern="1200" cap="none" spc="0" normalizeH="0" baseline="0" noProof="0" dirty="0">
              <a:ln>
                <a:noFill/>
              </a:ln>
              <a:solidFill>
                <a:srgbClr val="0B3C61"/>
              </a:solidFill>
              <a:effectLst/>
              <a:uLnTx/>
              <a:uFillTx/>
              <a:latin typeface="Montserrat" pitchFamily="2" charset="77"/>
              <a:ea typeface="+mn-ea"/>
              <a:cs typeface="+mn-cs"/>
            </a:endParaRPr>
          </a:p>
        </p:txBody>
      </p:sp>
      <p:sp>
        <p:nvSpPr>
          <p:cNvPr id="6" name="Content Placeholder 5">
            <a:extLst>
              <a:ext uri="{FF2B5EF4-FFF2-40B4-BE49-F238E27FC236}">
                <a16:creationId xmlns:a16="http://schemas.microsoft.com/office/drawing/2014/main" id="{7FF6D722-6E71-00A1-DAFC-0625F48BAACD}"/>
              </a:ext>
            </a:extLst>
          </p:cNvPr>
          <p:cNvSpPr>
            <a:spLocks noGrp="1"/>
          </p:cNvSpPr>
          <p:nvPr>
            <p:ph idx="1"/>
          </p:nvPr>
        </p:nvSpPr>
        <p:spPr/>
        <p:txBody>
          <a:bodyPr/>
          <a:lstStyle/>
          <a:p>
            <a:pPr>
              <a:buFont typeface="Wingdings" panose="05000000000000000000" pitchFamily="2" charset="2"/>
              <a:buChar char="Ø"/>
            </a:pPr>
            <a:r>
              <a:rPr lang="en-US" dirty="0"/>
              <a:t>483 let construction contracts in FY 24</a:t>
            </a:r>
          </a:p>
          <a:p>
            <a:pPr lvl="1">
              <a:buFont typeface="Wingdings" panose="05000000000000000000" pitchFamily="2" charset="2"/>
              <a:buChar char="Ø"/>
            </a:pPr>
            <a:r>
              <a:rPr lang="en-US" dirty="0"/>
              <a:t>100 Centrally let contracts (greater than $5M or specialty contract)</a:t>
            </a:r>
          </a:p>
          <a:p>
            <a:pPr lvl="1">
              <a:buFont typeface="Wingdings" panose="05000000000000000000" pitchFamily="2" charset="2"/>
              <a:buChar char="Ø"/>
            </a:pPr>
            <a:r>
              <a:rPr lang="en-US" dirty="0"/>
              <a:t>383 Division let contracts (less than $5M) </a:t>
            </a:r>
          </a:p>
          <a:p>
            <a:pPr lvl="1">
              <a:buFont typeface="Wingdings" panose="05000000000000000000" pitchFamily="2" charset="2"/>
              <a:buChar char="Ø"/>
            </a:pPr>
            <a:endParaRPr lang="en-US" dirty="0"/>
          </a:p>
          <a:p>
            <a:pPr>
              <a:buFont typeface="Wingdings" panose="05000000000000000000" pitchFamily="2" charset="2"/>
              <a:buChar char="Ø"/>
            </a:pPr>
            <a:r>
              <a:rPr lang="en-US" dirty="0"/>
              <a:t>Total Value of Let Contracts: $3.92B</a:t>
            </a:r>
          </a:p>
          <a:p>
            <a:pPr lvl="1">
              <a:buFont typeface="Wingdings" panose="05000000000000000000" pitchFamily="2" charset="2"/>
              <a:buChar char="Ø"/>
            </a:pPr>
            <a:r>
              <a:rPr lang="en-US" dirty="0"/>
              <a:t>$3.25B Centrally Let Projects</a:t>
            </a:r>
          </a:p>
          <a:p>
            <a:pPr lvl="1">
              <a:buFont typeface="Wingdings" panose="05000000000000000000" pitchFamily="2" charset="2"/>
              <a:buChar char="Ø"/>
            </a:pPr>
            <a:r>
              <a:rPr lang="en-US" dirty="0"/>
              <a:t>0.67B Division Let Projects</a:t>
            </a:r>
          </a:p>
          <a:p>
            <a:pPr lvl="1">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a:p>
            <a:pPr marL="257175" marR="0" lvl="0" indent="-257175" algn="l" defTabSz="685800" rtl="0" eaLnBrk="1" fontAlgn="auto" latinLnBrk="0" hangingPunct="1">
              <a:lnSpc>
                <a:spcPct val="90000"/>
              </a:lnSpc>
              <a:spcBef>
                <a:spcPts val="75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12639"/>
                </a:solidFill>
                <a:effectLst/>
                <a:uLnTx/>
                <a:uFillTx/>
                <a:latin typeface="Montserrat Light" pitchFamily="2" charset="77"/>
                <a:ea typeface="+mn-ea"/>
                <a:cs typeface="+mn-cs"/>
              </a:rPr>
              <a:t>439 Contracts Accepted in FY 2024</a:t>
            </a:r>
          </a:p>
          <a:p>
            <a:pPr marL="514350" marR="0" lvl="1"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12639"/>
                </a:solidFill>
                <a:effectLst/>
                <a:uLnTx/>
                <a:uFillTx/>
                <a:latin typeface="Montserrat Light" pitchFamily="2" charset="77"/>
                <a:ea typeface="+mn-ea"/>
                <a:cs typeface="+mn-cs"/>
              </a:rPr>
              <a:t>84 Central Let Contracts Accepted (2 DB, 18 Other, 45 Resurfacing, 19 Bridge)</a:t>
            </a:r>
          </a:p>
          <a:p>
            <a:pPr marL="514350" marR="0" lvl="1" indent="-171450" algn="l" defTabSz="685800" rtl="0" eaLnBrk="1" fontAlgn="auto" latinLnBrk="0" hangingPunct="1">
              <a:lnSpc>
                <a:spcPct val="90000"/>
              </a:lnSpc>
              <a:spcBef>
                <a:spcPts val="375"/>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12639"/>
                </a:solidFill>
                <a:effectLst/>
                <a:uLnTx/>
                <a:uFillTx/>
                <a:latin typeface="Montserrat Light" pitchFamily="2" charset="77"/>
                <a:ea typeface="+mn-ea"/>
                <a:cs typeface="+mn-cs"/>
              </a:rPr>
              <a:t>355 Division Let Contracts Accepted (1 DB, 142 Other, 147 Resurfacing, 65 Bridge)</a:t>
            </a:r>
          </a:p>
          <a:p>
            <a:pPr>
              <a:buFont typeface="Wingdings" panose="05000000000000000000" pitchFamily="2" charset="2"/>
              <a:buChar char="Ø"/>
            </a:pPr>
            <a:endParaRPr lang="en-US" dirty="0"/>
          </a:p>
          <a:p>
            <a:pPr lvl="1">
              <a:buFont typeface="Wingdings" panose="05000000000000000000" pitchFamily="2" charset="2"/>
              <a:buChar char="Ø"/>
            </a:pPr>
            <a:endParaRPr lang="en-US" dirty="0"/>
          </a:p>
          <a:p>
            <a:pPr lvl="1">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3" name="Title 1">
            <a:extLst>
              <a:ext uri="{FF2B5EF4-FFF2-40B4-BE49-F238E27FC236}">
                <a16:creationId xmlns:a16="http://schemas.microsoft.com/office/drawing/2014/main" id="{B7D66146-3769-F6CB-62C4-EEB8111E690E}"/>
              </a:ext>
            </a:extLst>
          </p:cNvPr>
          <p:cNvSpPr txBox="1">
            <a:spLocks/>
          </p:cNvSpPr>
          <p:nvPr/>
        </p:nvSpPr>
        <p:spPr>
          <a:xfrm>
            <a:off x="434566" y="3831304"/>
            <a:ext cx="11235351"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a:lstStyle>
          <a:p>
            <a:r>
              <a:rPr lang="en-US" dirty="0"/>
              <a:t>FY 24 Projects Accepted</a:t>
            </a:r>
          </a:p>
        </p:txBody>
      </p:sp>
    </p:spTree>
    <p:extLst>
      <p:ext uri="{BB962C8B-B14F-4D97-AF65-F5344CB8AC3E}">
        <p14:creationId xmlns:p14="http://schemas.microsoft.com/office/powerpoint/2010/main" val="251373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CC40D8F-4079-BD04-0F91-D468C8B63046}"/>
              </a:ext>
            </a:extLst>
          </p:cNvPr>
          <p:cNvSpPr txBox="1"/>
          <p:nvPr/>
        </p:nvSpPr>
        <p:spPr>
          <a:xfrm>
            <a:off x="-2595442" y="-16139"/>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138943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0D30D2-CABC-4C3C-3FC5-FBED6C857540}"/>
              </a:ext>
            </a:extLst>
          </p:cNvPr>
          <p:cNvSpPr txBox="1">
            <a:spLocks/>
          </p:cNvSpPr>
          <p:nvPr/>
        </p:nvSpPr>
        <p:spPr>
          <a:xfrm>
            <a:off x="468596" y="1128512"/>
            <a:ext cx="11235351"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B3C61"/>
                </a:solidFill>
                <a:effectLst/>
                <a:uLnTx/>
                <a:uFillTx/>
                <a:latin typeface="Montserrat" pitchFamily="2" charset="77"/>
                <a:ea typeface="+mj-ea"/>
                <a:cs typeface="+mj-cs"/>
              </a:rPr>
              <a:t>Estimates by Project Type</a:t>
            </a:r>
            <a:br>
              <a:rPr kumimoji="0" lang="en-US" sz="2400" b="1" i="0" u="none" strike="noStrike" kern="1200" cap="none" spc="0" normalizeH="0" baseline="0" noProof="0" dirty="0">
                <a:ln>
                  <a:noFill/>
                </a:ln>
                <a:solidFill>
                  <a:srgbClr val="0B3C61"/>
                </a:solidFill>
                <a:effectLst/>
                <a:uLnTx/>
                <a:uFillTx/>
                <a:latin typeface="Montserrat" pitchFamily="2" charset="77"/>
                <a:ea typeface="+mj-ea"/>
                <a:cs typeface="+mj-cs"/>
              </a:rPr>
            </a:br>
            <a:r>
              <a:rPr kumimoji="0" lang="en-US" sz="2400" b="1" i="0" u="none" strike="noStrike" kern="1200" cap="none" spc="0" normalizeH="0" baseline="0" noProof="0" dirty="0">
                <a:ln>
                  <a:noFill/>
                </a:ln>
                <a:solidFill>
                  <a:srgbClr val="0B3C61"/>
                </a:solidFill>
                <a:effectLst/>
                <a:uLnTx/>
                <a:uFillTx/>
                <a:latin typeface="Montserrat" pitchFamily="2" charset="77"/>
                <a:ea typeface="+mj-ea"/>
                <a:cs typeface="+mj-cs"/>
              </a:rPr>
              <a:t>CY 2019-2023</a:t>
            </a:r>
          </a:p>
        </p:txBody>
      </p:sp>
      <p:pic>
        <p:nvPicPr>
          <p:cNvPr id="8" name="Content Placeholder 12">
            <a:extLst>
              <a:ext uri="{FF2B5EF4-FFF2-40B4-BE49-F238E27FC236}">
                <a16:creationId xmlns:a16="http://schemas.microsoft.com/office/drawing/2014/main" id="{BC44B169-7BF3-2868-2627-8D51DD6DDBA2}"/>
              </a:ext>
            </a:extLst>
          </p:cNvPr>
          <p:cNvPicPr>
            <a:picLocks noGrp="1" noChangeAspect="1"/>
          </p:cNvPicPr>
          <p:nvPr>
            <p:ph idx="1"/>
          </p:nvPr>
        </p:nvPicPr>
        <p:blipFill>
          <a:blip r:embed="rId2"/>
          <a:stretch>
            <a:fillRect/>
          </a:stretch>
        </p:blipFill>
        <p:spPr>
          <a:xfrm>
            <a:off x="828472" y="3229722"/>
            <a:ext cx="10515600" cy="2438093"/>
          </a:xfrm>
        </p:spPr>
      </p:pic>
      <p:pic>
        <p:nvPicPr>
          <p:cNvPr id="9" name="Picture 8">
            <a:extLst>
              <a:ext uri="{FF2B5EF4-FFF2-40B4-BE49-F238E27FC236}">
                <a16:creationId xmlns:a16="http://schemas.microsoft.com/office/drawing/2014/main" id="{5C3C161A-5C4F-BE61-7848-7AD0FAF28E04}"/>
              </a:ext>
            </a:extLst>
          </p:cNvPr>
          <p:cNvPicPr>
            <a:picLocks noChangeAspect="1"/>
          </p:cNvPicPr>
          <p:nvPr/>
        </p:nvPicPr>
        <p:blipFill>
          <a:blip r:embed="rId3"/>
          <a:stretch>
            <a:fillRect/>
          </a:stretch>
        </p:blipFill>
        <p:spPr>
          <a:xfrm>
            <a:off x="8575374" y="775616"/>
            <a:ext cx="2768698" cy="2619038"/>
          </a:xfrm>
          <a:prstGeom prst="rect">
            <a:avLst/>
          </a:prstGeom>
        </p:spPr>
      </p:pic>
      <p:sp>
        <p:nvSpPr>
          <p:cNvPr id="10" name="Slide Number Placeholder 4">
            <a:extLst>
              <a:ext uri="{FF2B5EF4-FFF2-40B4-BE49-F238E27FC236}">
                <a16:creationId xmlns:a16="http://schemas.microsoft.com/office/drawing/2014/main" id="{68B5DE29-DB12-8AD2-0D0B-44F420988F0E}"/>
              </a:ext>
            </a:extLst>
          </p:cNvPr>
          <p:cNvSpPr>
            <a:spLocks noGrp="1"/>
          </p:cNvSpPr>
          <p:nvPr>
            <p:ph type="sldNum" sz="quarter" idx="4"/>
          </p:nvPr>
        </p:nvSpPr>
        <p:spPr>
          <a:xfrm>
            <a:off x="11257449" y="6265865"/>
            <a:ext cx="52815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300" b="1" i="0" u="none" strike="noStrike" kern="1200" cap="none" spc="0" normalizeH="0" baseline="0" noProof="0" dirty="0">
              <a:ln>
                <a:noFill/>
              </a:ln>
              <a:solidFill>
                <a:srgbClr val="0B3C61"/>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89990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C8D14436-6E92-205B-945D-7AEA41764D00}"/>
              </a:ext>
            </a:extLst>
          </p:cNvPr>
          <p:cNvSpPr>
            <a:spLocks noGrp="1"/>
          </p:cNvSpPr>
          <p:nvPr>
            <p:ph type="title"/>
          </p:nvPr>
        </p:nvSpPr>
        <p:spPr>
          <a:xfrm>
            <a:off x="434566" y="1091891"/>
            <a:ext cx="11235351" cy="286997"/>
          </a:xfrm>
        </p:spPr>
        <p:txBody>
          <a:bodyPr anchor="ctr">
            <a:noAutofit/>
          </a:bodyPr>
          <a:lstStyle/>
          <a:p>
            <a:r>
              <a:rPr lang="en-US" dirty="0"/>
              <a:t>FY 24 Contract Resurfacing and Pavement Preservation Totals</a:t>
            </a:r>
          </a:p>
        </p:txBody>
      </p:sp>
      <p:sp>
        <p:nvSpPr>
          <p:cNvPr id="29" name="Slide Number Placeholder 4">
            <a:extLst>
              <a:ext uri="{FF2B5EF4-FFF2-40B4-BE49-F238E27FC236}">
                <a16:creationId xmlns:a16="http://schemas.microsoft.com/office/drawing/2014/main" id="{148DB8E8-5F88-8AE2-1D75-B36F704AA2C8}"/>
              </a:ext>
            </a:extLst>
          </p:cNvPr>
          <p:cNvSpPr>
            <a:spLocks noGrp="1"/>
          </p:cNvSpPr>
          <p:nvPr>
            <p:ph type="sldNum" sz="quarter" idx="4"/>
          </p:nvPr>
        </p:nvSpPr>
        <p:spPr>
          <a:xfrm>
            <a:off x="11257449" y="6325500"/>
            <a:ext cx="528151"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en-US" sz="1300" b="1" i="0" u="none" strike="noStrike" kern="1200" cap="none" spc="0" normalizeH="0" baseline="0" noProof="0">
              <a:ln>
                <a:noFill/>
              </a:ln>
              <a:solidFill>
                <a:srgbClr val="0B3C61"/>
              </a:solidFill>
              <a:effectLst/>
              <a:uLnTx/>
              <a:uFillTx/>
              <a:latin typeface="Montserrat" pitchFamily="2" charset="77"/>
              <a:ea typeface="+mn-ea"/>
              <a:cs typeface="+mn-cs"/>
            </a:endParaRPr>
          </a:p>
        </p:txBody>
      </p:sp>
      <p:sp>
        <p:nvSpPr>
          <p:cNvPr id="16" name="Text Placeholder 4">
            <a:extLst>
              <a:ext uri="{FF2B5EF4-FFF2-40B4-BE49-F238E27FC236}">
                <a16:creationId xmlns:a16="http://schemas.microsoft.com/office/drawing/2014/main" id="{A326EC32-4DE2-5E61-CC07-03FAE46A088D}"/>
              </a:ext>
            </a:extLst>
          </p:cNvPr>
          <p:cNvSpPr>
            <a:spLocks noGrp="1"/>
          </p:cNvSpPr>
          <p:nvPr>
            <p:ph type="body" sz="quarter" idx="11"/>
          </p:nvPr>
        </p:nvSpPr>
        <p:spPr>
          <a:xfrm>
            <a:off x="2902689" y="216782"/>
            <a:ext cx="8785728" cy="661988"/>
          </a:xfrm>
        </p:spPr>
        <p:txBody>
          <a:bodyPr>
            <a:normAutofit/>
          </a:bodyPr>
          <a:lstStyle/>
          <a:p>
            <a:r>
              <a:rPr lang="en-US" dirty="0"/>
              <a:t>FY 24 Contract Pavement Accomplishments</a:t>
            </a:r>
          </a:p>
        </p:txBody>
      </p:sp>
      <p:sp>
        <p:nvSpPr>
          <p:cNvPr id="4" name="Slide Number Placeholder 3" hidden="1">
            <a:extLst>
              <a:ext uri="{FF2B5EF4-FFF2-40B4-BE49-F238E27FC236}">
                <a16:creationId xmlns:a16="http://schemas.microsoft.com/office/drawing/2014/main" id="{54F69709-E240-993C-A155-27941CCBE46A}"/>
              </a:ext>
            </a:extLst>
          </p:cNvPr>
          <p:cNvSpPr>
            <a:spLocks noGrp="1"/>
          </p:cNvSpPr>
          <p:nvPr>
            <p:ph type="sldNum" sz="quarter" idx="4294967295"/>
          </p:nvPr>
        </p:nvSpPr>
        <p:spPr>
          <a:xfrm>
            <a:off x="11257449" y="6295682"/>
            <a:ext cx="528151" cy="365125"/>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800" b="0" i="0" u="none" strike="noStrike" kern="1200" cap="none" spc="0" normalizeH="0" baseline="0" noProof="0" smtClean="0">
                <a:ln>
                  <a:noFill/>
                </a:ln>
                <a:solidFill>
                  <a:srgbClr val="0B3C61"/>
                </a:solidFill>
                <a:effectLst/>
                <a:uLnTx/>
                <a:uFillTx/>
                <a:latin typeface="Montserrat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a:t>
            </a:fld>
            <a:endParaRPr kumimoji="0" lang="en-US" sz="1800" b="0" i="0" u="none" strike="noStrike" kern="1200" cap="none" spc="0" normalizeH="0" baseline="0" noProof="0">
              <a:ln>
                <a:noFill/>
              </a:ln>
              <a:solidFill>
                <a:srgbClr val="0B3C61"/>
              </a:solidFill>
              <a:effectLst/>
              <a:uLnTx/>
              <a:uFillTx/>
              <a:latin typeface="Montserrat Light"/>
              <a:ea typeface="+mn-ea"/>
              <a:cs typeface="+mn-cs"/>
            </a:endParaRPr>
          </a:p>
        </p:txBody>
      </p:sp>
      <p:pic>
        <p:nvPicPr>
          <p:cNvPr id="3" name="Picture 2">
            <a:extLst>
              <a:ext uri="{FF2B5EF4-FFF2-40B4-BE49-F238E27FC236}">
                <a16:creationId xmlns:a16="http://schemas.microsoft.com/office/drawing/2014/main" id="{4C48E837-0A43-0380-1D71-583D1CA9F417}"/>
              </a:ext>
            </a:extLst>
          </p:cNvPr>
          <p:cNvPicPr>
            <a:picLocks noChangeAspect="1"/>
          </p:cNvPicPr>
          <p:nvPr/>
        </p:nvPicPr>
        <p:blipFill>
          <a:blip r:embed="rId3"/>
          <a:stretch>
            <a:fillRect/>
          </a:stretch>
        </p:blipFill>
        <p:spPr>
          <a:xfrm>
            <a:off x="291536" y="1886530"/>
            <a:ext cx="11378381" cy="1050586"/>
          </a:xfrm>
          <a:prstGeom prst="rect">
            <a:avLst/>
          </a:prstGeom>
        </p:spPr>
      </p:pic>
      <p:pic>
        <p:nvPicPr>
          <p:cNvPr id="2" name="Content Placeholder 7">
            <a:extLst>
              <a:ext uri="{FF2B5EF4-FFF2-40B4-BE49-F238E27FC236}">
                <a16:creationId xmlns:a16="http://schemas.microsoft.com/office/drawing/2014/main" id="{D61AEC96-ADB1-711B-CBE5-F205E76F3BCC}"/>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27354" y="3429000"/>
            <a:ext cx="4191962" cy="2866682"/>
          </a:xfrm>
        </p:spPr>
      </p:pic>
      <p:pic>
        <p:nvPicPr>
          <p:cNvPr id="5" name="Picture 4">
            <a:extLst>
              <a:ext uri="{FF2B5EF4-FFF2-40B4-BE49-F238E27FC236}">
                <a16:creationId xmlns:a16="http://schemas.microsoft.com/office/drawing/2014/main" id="{436E78C3-0ED5-8463-BF0E-BF1D89D51F33}"/>
              </a:ext>
            </a:extLst>
          </p:cNvPr>
          <p:cNvPicPr>
            <a:picLocks noChangeAspect="1"/>
          </p:cNvPicPr>
          <p:nvPr/>
        </p:nvPicPr>
        <p:blipFill>
          <a:blip r:embed="rId6"/>
          <a:stretch>
            <a:fillRect/>
          </a:stretch>
        </p:blipFill>
        <p:spPr>
          <a:xfrm>
            <a:off x="4008610" y="3432048"/>
            <a:ext cx="4174779" cy="2866682"/>
          </a:xfrm>
          <a:prstGeom prst="rect">
            <a:avLst/>
          </a:prstGeom>
        </p:spPr>
      </p:pic>
      <p:pic>
        <p:nvPicPr>
          <p:cNvPr id="6" name="Picture 5">
            <a:extLst>
              <a:ext uri="{FF2B5EF4-FFF2-40B4-BE49-F238E27FC236}">
                <a16:creationId xmlns:a16="http://schemas.microsoft.com/office/drawing/2014/main" id="{4D9FED6C-2F9F-34F9-4251-ED2FB290BA04}"/>
              </a:ext>
            </a:extLst>
          </p:cNvPr>
          <p:cNvPicPr>
            <a:picLocks noChangeAspect="1"/>
          </p:cNvPicPr>
          <p:nvPr/>
        </p:nvPicPr>
        <p:blipFill>
          <a:blip r:embed="rId7"/>
          <a:stretch>
            <a:fillRect/>
          </a:stretch>
        </p:blipFill>
        <p:spPr>
          <a:xfrm>
            <a:off x="7972686" y="3401568"/>
            <a:ext cx="4188695" cy="2866682"/>
          </a:xfrm>
          <a:prstGeom prst="rect">
            <a:avLst/>
          </a:prstGeom>
        </p:spPr>
      </p:pic>
    </p:spTree>
    <p:extLst>
      <p:ext uri="{BB962C8B-B14F-4D97-AF65-F5344CB8AC3E}">
        <p14:creationId xmlns:p14="http://schemas.microsoft.com/office/powerpoint/2010/main" val="270112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C8D14436-6E92-205B-945D-7AEA41764D00}"/>
              </a:ext>
            </a:extLst>
          </p:cNvPr>
          <p:cNvSpPr>
            <a:spLocks noGrp="1"/>
          </p:cNvSpPr>
          <p:nvPr>
            <p:ph type="title"/>
          </p:nvPr>
        </p:nvSpPr>
        <p:spPr>
          <a:xfrm>
            <a:off x="434566" y="1091891"/>
            <a:ext cx="11235351" cy="286997"/>
          </a:xfrm>
        </p:spPr>
        <p:txBody>
          <a:bodyPr anchor="ctr">
            <a:noAutofit/>
          </a:bodyPr>
          <a:lstStyle/>
          <a:p>
            <a:r>
              <a:rPr lang="en-US" sz="2000" dirty="0"/>
              <a:t>Condition Trend Totals </a:t>
            </a:r>
          </a:p>
        </p:txBody>
      </p:sp>
      <p:sp>
        <p:nvSpPr>
          <p:cNvPr id="16" name="Text Placeholder 4">
            <a:extLst>
              <a:ext uri="{FF2B5EF4-FFF2-40B4-BE49-F238E27FC236}">
                <a16:creationId xmlns:a16="http://schemas.microsoft.com/office/drawing/2014/main" id="{A326EC32-4DE2-5E61-CC07-03FAE46A088D}"/>
              </a:ext>
            </a:extLst>
          </p:cNvPr>
          <p:cNvSpPr>
            <a:spLocks noGrp="1"/>
          </p:cNvSpPr>
          <p:nvPr>
            <p:ph type="body" sz="quarter" idx="11"/>
          </p:nvPr>
        </p:nvSpPr>
        <p:spPr>
          <a:xfrm>
            <a:off x="2902689" y="216782"/>
            <a:ext cx="8785728" cy="661988"/>
          </a:xfrm>
        </p:spPr>
        <p:txBody>
          <a:bodyPr>
            <a:normAutofit/>
          </a:bodyPr>
          <a:lstStyle/>
          <a:p>
            <a:r>
              <a:rPr lang="en-US" dirty="0"/>
              <a:t>Bridge Accomplishments</a:t>
            </a:r>
          </a:p>
        </p:txBody>
      </p:sp>
      <p:sp>
        <p:nvSpPr>
          <p:cNvPr id="29" name="Slide Number Placeholder 4">
            <a:extLst>
              <a:ext uri="{FF2B5EF4-FFF2-40B4-BE49-F238E27FC236}">
                <a16:creationId xmlns:a16="http://schemas.microsoft.com/office/drawing/2014/main" id="{148DB8E8-5F88-8AE2-1D75-B36F704AA2C8}"/>
              </a:ext>
            </a:extLst>
          </p:cNvPr>
          <p:cNvSpPr>
            <a:spLocks noGrp="1"/>
          </p:cNvSpPr>
          <p:nvPr>
            <p:ph type="sldNum" sz="quarter" idx="4"/>
          </p:nvPr>
        </p:nvSpPr>
        <p:spPr>
          <a:xfrm>
            <a:off x="11257449" y="6265865"/>
            <a:ext cx="528151"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en-US" sz="1300" b="1" i="0" u="none" strike="noStrike" kern="1200" cap="none" spc="0" normalizeH="0" baseline="0" noProof="0">
              <a:ln>
                <a:noFill/>
              </a:ln>
              <a:solidFill>
                <a:srgbClr val="0B3C61"/>
              </a:solidFill>
              <a:effectLst/>
              <a:uLnTx/>
              <a:uFillTx/>
              <a:latin typeface="Montserrat" pitchFamily="2" charset="77"/>
              <a:ea typeface="+mn-ea"/>
              <a:cs typeface="+mn-cs"/>
            </a:endParaRPr>
          </a:p>
        </p:txBody>
      </p:sp>
      <p:sp>
        <p:nvSpPr>
          <p:cNvPr id="4" name="Slide Number Placeholder 3" hidden="1">
            <a:extLst>
              <a:ext uri="{FF2B5EF4-FFF2-40B4-BE49-F238E27FC236}">
                <a16:creationId xmlns:a16="http://schemas.microsoft.com/office/drawing/2014/main" id="{54F69709-E240-993C-A155-27941CCBE46A}"/>
              </a:ext>
            </a:extLst>
          </p:cNvPr>
          <p:cNvSpPr>
            <a:spLocks noGrp="1"/>
          </p:cNvSpPr>
          <p:nvPr>
            <p:ph type="sldNum" sz="quarter" idx="4294967295"/>
          </p:nvPr>
        </p:nvSpPr>
        <p:spPr>
          <a:xfrm>
            <a:off x="11257449" y="6295682"/>
            <a:ext cx="528151" cy="365125"/>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800" b="0" i="0" u="none" strike="noStrike" kern="1200" cap="none" spc="0" normalizeH="0" baseline="0" noProof="0" smtClean="0">
                <a:ln>
                  <a:noFill/>
                </a:ln>
                <a:solidFill>
                  <a:srgbClr val="0B3C61"/>
                </a:solidFill>
                <a:effectLst/>
                <a:uLnTx/>
                <a:uFillTx/>
                <a:latin typeface="Montserrat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a:t>
            </a:fld>
            <a:endParaRPr kumimoji="0" lang="en-US" sz="1800" b="0" i="0" u="none" strike="noStrike" kern="1200" cap="none" spc="0" normalizeH="0" baseline="0" noProof="0">
              <a:ln>
                <a:noFill/>
              </a:ln>
              <a:solidFill>
                <a:srgbClr val="0B3C61"/>
              </a:solidFill>
              <a:effectLst/>
              <a:uLnTx/>
              <a:uFillTx/>
              <a:latin typeface="Montserrat Light"/>
              <a:ea typeface="+mn-ea"/>
              <a:cs typeface="+mn-cs"/>
            </a:endParaRPr>
          </a:p>
        </p:txBody>
      </p:sp>
      <p:pic>
        <p:nvPicPr>
          <p:cNvPr id="6" name="Picture 5">
            <a:extLst>
              <a:ext uri="{FF2B5EF4-FFF2-40B4-BE49-F238E27FC236}">
                <a16:creationId xmlns:a16="http://schemas.microsoft.com/office/drawing/2014/main" id="{E1C6CF38-CB53-E814-EBA8-C92091A13A30}"/>
              </a:ext>
            </a:extLst>
          </p:cNvPr>
          <p:cNvPicPr>
            <a:picLocks noChangeAspect="1"/>
          </p:cNvPicPr>
          <p:nvPr/>
        </p:nvPicPr>
        <p:blipFill>
          <a:blip r:embed="rId3"/>
          <a:stretch>
            <a:fillRect/>
          </a:stretch>
        </p:blipFill>
        <p:spPr>
          <a:xfrm>
            <a:off x="1518804" y="1969553"/>
            <a:ext cx="8156641" cy="3152679"/>
          </a:xfrm>
          <a:prstGeom prst="rect">
            <a:avLst/>
          </a:prstGeom>
        </p:spPr>
      </p:pic>
    </p:spTree>
    <p:extLst>
      <p:ext uri="{BB962C8B-B14F-4D97-AF65-F5344CB8AC3E}">
        <p14:creationId xmlns:p14="http://schemas.microsoft.com/office/powerpoint/2010/main" val="1569332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C8D14436-6E92-205B-945D-7AEA41764D00}"/>
              </a:ext>
            </a:extLst>
          </p:cNvPr>
          <p:cNvSpPr>
            <a:spLocks noGrp="1"/>
          </p:cNvSpPr>
          <p:nvPr>
            <p:ph type="title"/>
          </p:nvPr>
        </p:nvSpPr>
        <p:spPr>
          <a:xfrm>
            <a:off x="434566" y="1618932"/>
            <a:ext cx="11235351" cy="286997"/>
          </a:xfrm>
        </p:spPr>
        <p:txBody>
          <a:bodyPr anchor="ctr">
            <a:noAutofit/>
          </a:bodyPr>
          <a:lstStyle/>
          <a:p>
            <a:r>
              <a:rPr lang="en-US" sz="2000" dirty="0"/>
              <a:t>Maintenance Function Totals</a:t>
            </a:r>
          </a:p>
        </p:txBody>
      </p:sp>
      <p:sp>
        <p:nvSpPr>
          <p:cNvPr id="16" name="Text Placeholder 4">
            <a:extLst>
              <a:ext uri="{FF2B5EF4-FFF2-40B4-BE49-F238E27FC236}">
                <a16:creationId xmlns:a16="http://schemas.microsoft.com/office/drawing/2014/main" id="{A326EC32-4DE2-5E61-CC07-03FAE46A088D}"/>
              </a:ext>
            </a:extLst>
          </p:cNvPr>
          <p:cNvSpPr>
            <a:spLocks noGrp="1"/>
          </p:cNvSpPr>
          <p:nvPr>
            <p:ph type="body" sz="quarter" idx="11"/>
          </p:nvPr>
        </p:nvSpPr>
        <p:spPr>
          <a:xfrm>
            <a:off x="2902689" y="216782"/>
            <a:ext cx="8785728" cy="661988"/>
          </a:xfrm>
        </p:spPr>
        <p:txBody>
          <a:bodyPr>
            <a:normAutofit/>
          </a:bodyPr>
          <a:lstStyle/>
          <a:p>
            <a:r>
              <a:rPr lang="en-US" dirty="0"/>
              <a:t>FY 24 Maintenance Function Accomplishments</a:t>
            </a:r>
          </a:p>
        </p:txBody>
      </p:sp>
      <p:sp>
        <p:nvSpPr>
          <p:cNvPr id="43" name="Slide Number Placeholder 4">
            <a:extLst>
              <a:ext uri="{FF2B5EF4-FFF2-40B4-BE49-F238E27FC236}">
                <a16:creationId xmlns:a16="http://schemas.microsoft.com/office/drawing/2014/main" id="{9FF3FE38-B336-8219-1384-059164065ACB}"/>
              </a:ext>
            </a:extLst>
          </p:cNvPr>
          <p:cNvSpPr>
            <a:spLocks noGrp="1"/>
          </p:cNvSpPr>
          <p:nvPr>
            <p:ph type="sldNum" sz="quarter" idx="4"/>
          </p:nvPr>
        </p:nvSpPr>
        <p:spPr>
          <a:xfrm>
            <a:off x="11257449" y="6265865"/>
            <a:ext cx="528151"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7</a:t>
            </a:fld>
            <a:endParaRPr kumimoji="0" lang="en-US" sz="1300" b="1" i="0" u="none" strike="noStrike" kern="1200" cap="none" spc="0" normalizeH="0" baseline="0" noProof="0">
              <a:ln>
                <a:noFill/>
              </a:ln>
              <a:solidFill>
                <a:srgbClr val="0B3C61"/>
              </a:solidFill>
              <a:effectLst/>
              <a:uLnTx/>
              <a:uFillTx/>
              <a:latin typeface="Montserrat" pitchFamily="2" charset="77"/>
              <a:ea typeface="+mn-ea"/>
              <a:cs typeface="+mn-cs"/>
            </a:endParaRPr>
          </a:p>
        </p:txBody>
      </p:sp>
      <p:sp>
        <p:nvSpPr>
          <p:cNvPr id="4" name="Slide Number Placeholder 3" hidden="1">
            <a:extLst>
              <a:ext uri="{FF2B5EF4-FFF2-40B4-BE49-F238E27FC236}">
                <a16:creationId xmlns:a16="http://schemas.microsoft.com/office/drawing/2014/main" id="{54F69709-E240-993C-A155-27941CCBE46A}"/>
              </a:ext>
            </a:extLst>
          </p:cNvPr>
          <p:cNvSpPr>
            <a:spLocks noGrp="1"/>
          </p:cNvSpPr>
          <p:nvPr>
            <p:ph type="sldNum" sz="quarter" idx="4294967295"/>
          </p:nvPr>
        </p:nvSpPr>
        <p:spPr>
          <a:xfrm>
            <a:off x="11257449" y="6295682"/>
            <a:ext cx="528151" cy="365125"/>
          </a:xfrm>
          <a:prstGeom prst="rect">
            <a:avLst/>
          </a:prstGeo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1AF279C-F903-5C4F-9E12-139067057548}" type="slidenum">
              <a:rPr kumimoji="0" lang="en-US" sz="1800" b="0" i="0" u="none" strike="noStrike" kern="1200" cap="none" spc="0" normalizeH="0" baseline="0" noProof="0" smtClean="0">
                <a:ln>
                  <a:noFill/>
                </a:ln>
                <a:solidFill>
                  <a:srgbClr val="0B3C61"/>
                </a:solidFill>
                <a:effectLst/>
                <a:uLnTx/>
                <a:uFillTx/>
                <a:latin typeface="Montserrat Light"/>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7</a:t>
            </a:fld>
            <a:endParaRPr kumimoji="0" lang="en-US" sz="1800" b="0" i="0" u="none" strike="noStrike" kern="1200" cap="none" spc="0" normalizeH="0" baseline="0" noProof="0">
              <a:ln>
                <a:noFill/>
              </a:ln>
              <a:solidFill>
                <a:srgbClr val="0B3C61"/>
              </a:solidFill>
              <a:effectLst/>
              <a:uLnTx/>
              <a:uFillTx/>
              <a:latin typeface="Montserrat Light"/>
              <a:ea typeface="+mn-ea"/>
              <a:cs typeface="+mn-cs"/>
            </a:endParaRPr>
          </a:p>
        </p:txBody>
      </p:sp>
      <p:graphicFrame>
        <p:nvGraphicFramePr>
          <p:cNvPr id="2" name="Table 1">
            <a:extLst>
              <a:ext uri="{FF2B5EF4-FFF2-40B4-BE49-F238E27FC236}">
                <a16:creationId xmlns:a16="http://schemas.microsoft.com/office/drawing/2014/main" id="{F8B4AC8F-226D-22F0-B950-B78DCC4DC576}"/>
              </a:ext>
            </a:extLst>
          </p:cNvPr>
          <p:cNvGraphicFramePr>
            <a:graphicFrameLocks noGrp="1"/>
          </p:cNvGraphicFramePr>
          <p:nvPr/>
        </p:nvGraphicFramePr>
        <p:xfrm>
          <a:off x="434566" y="2039937"/>
          <a:ext cx="5303520" cy="3347085"/>
        </p:xfrm>
        <a:graphic>
          <a:graphicData uri="http://schemas.openxmlformats.org/drawingml/2006/table">
            <a:tbl>
              <a:tblPr firstRow="1" lastRow="1">
                <a:tableStyleId>{7E9639D4-E3E2-4D34-9284-5A2195B3D0D7}</a:tableStyleId>
              </a:tblPr>
              <a:tblGrid>
                <a:gridCol w="2194560">
                  <a:extLst>
                    <a:ext uri="{9D8B030D-6E8A-4147-A177-3AD203B41FA5}">
                      <a16:colId xmlns:a16="http://schemas.microsoft.com/office/drawing/2014/main" val="1358275727"/>
                    </a:ext>
                  </a:extLst>
                </a:gridCol>
                <a:gridCol w="1554480">
                  <a:extLst>
                    <a:ext uri="{9D8B030D-6E8A-4147-A177-3AD203B41FA5}">
                      <a16:colId xmlns:a16="http://schemas.microsoft.com/office/drawing/2014/main" val="2457879474"/>
                    </a:ext>
                  </a:extLst>
                </a:gridCol>
                <a:gridCol w="1554480">
                  <a:extLst>
                    <a:ext uri="{9D8B030D-6E8A-4147-A177-3AD203B41FA5}">
                      <a16:colId xmlns:a16="http://schemas.microsoft.com/office/drawing/2014/main" val="2283835758"/>
                    </a:ext>
                  </a:extLst>
                </a:gridCol>
              </a:tblGrid>
              <a:tr h="365760">
                <a:tc>
                  <a:txBody>
                    <a:bodyPr/>
                    <a:lstStyle/>
                    <a:p>
                      <a:pPr algn="l" fontAlgn="ctr"/>
                      <a:r>
                        <a:rPr lang="en-US" dirty="0"/>
                        <a:t>Functional Category</a:t>
                      </a:r>
                    </a:p>
                  </a:txBody>
                  <a:tcPr marL="9525" marR="9525" marT="9525" marB="0" anchor="ctr"/>
                </a:tc>
                <a:tc>
                  <a:txBody>
                    <a:bodyPr/>
                    <a:lstStyle/>
                    <a:p>
                      <a:pPr algn="ctr" fontAlgn="ctr"/>
                      <a:r>
                        <a:rPr lang="en-US" dirty="0"/>
                        <a:t>FY 2023</a:t>
                      </a:r>
                    </a:p>
                    <a:p>
                      <a:pPr algn="ctr" fontAlgn="ctr"/>
                      <a:r>
                        <a:rPr lang="en-US" dirty="0"/>
                        <a:t>Contract $</a:t>
                      </a:r>
                    </a:p>
                  </a:txBody>
                  <a:tcPr marL="9525" marR="9525" marT="9525" marB="0" anchor="ctr"/>
                </a:tc>
                <a:tc>
                  <a:txBody>
                    <a:bodyPr/>
                    <a:lstStyle/>
                    <a:p>
                      <a:pPr algn="ctr" fontAlgn="ctr"/>
                      <a:r>
                        <a:rPr lang="en-US" dirty="0"/>
                        <a:t>FY 2024</a:t>
                      </a:r>
                    </a:p>
                    <a:p>
                      <a:pPr algn="ctr" fontAlgn="ctr"/>
                      <a:r>
                        <a:rPr lang="en-US" dirty="0"/>
                        <a:t>Contract $</a:t>
                      </a:r>
                    </a:p>
                  </a:txBody>
                  <a:tcPr marL="9525" marR="9525" marT="9525" marB="0" anchor="ctr"/>
                </a:tc>
                <a:extLst>
                  <a:ext uri="{0D108BD9-81ED-4DB2-BD59-A6C34878D82A}">
                    <a16:rowId xmlns:a16="http://schemas.microsoft.com/office/drawing/2014/main" val="3587397560"/>
                  </a:ext>
                </a:extLst>
              </a:tr>
              <a:tr h="365760">
                <a:tc>
                  <a:txBody>
                    <a:bodyPr/>
                    <a:lstStyle/>
                    <a:p>
                      <a:pPr algn="l" fontAlgn="ctr"/>
                      <a:r>
                        <a:rPr lang="en-US"/>
                        <a:t>ADMIN FIELD</a:t>
                      </a:r>
                    </a:p>
                  </a:txBody>
                  <a:tcPr marL="9525" marR="9525" marT="9525" marB="0" anchor="ctr"/>
                </a:tc>
                <a:tc>
                  <a:txBody>
                    <a:bodyPr/>
                    <a:lstStyle/>
                    <a:p>
                      <a:pPr algn="r" fontAlgn="ctr"/>
                      <a:r>
                        <a:rPr lang="en-US" dirty="0"/>
                        <a:t>8,865,999</a:t>
                      </a:r>
                    </a:p>
                  </a:txBody>
                  <a:tcPr marL="9525" marR="9525" marT="9525" marB="0" anchor="ctr"/>
                </a:tc>
                <a:tc>
                  <a:txBody>
                    <a:bodyPr/>
                    <a:lstStyle/>
                    <a:p>
                      <a:pPr algn="r" fontAlgn="ctr"/>
                      <a:r>
                        <a:rPr lang="en-US" dirty="0"/>
                        <a:t>11,543,898</a:t>
                      </a:r>
                    </a:p>
                  </a:txBody>
                  <a:tcPr marL="9525" marR="9525" marT="9525" marB="0" anchor="ctr"/>
                </a:tc>
                <a:extLst>
                  <a:ext uri="{0D108BD9-81ED-4DB2-BD59-A6C34878D82A}">
                    <a16:rowId xmlns:a16="http://schemas.microsoft.com/office/drawing/2014/main" val="43543574"/>
                  </a:ext>
                </a:extLst>
              </a:tr>
              <a:tr h="365760">
                <a:tc>
                  <a:txBody>
                    <a:bodyPr/>
                    <a:lstStyle/>
                    <a:p>
                      <a:pPr algn="l" fontAlgn="ctr"/>
                      <a:r>
                        <a:rPr lang="en-US" dirty="0"/>
                        <a:t>BRIDGE</a:t>
                      </a:r>
                    </a:p>
                  </a:txBody>
                  <a:tcPr marL="9525" marR="9525" marT="9525" marB="0" anchor="ctr"/>
                </a:tc>
                <a:tc>
                  <a:txBody>
                    <a:bodyPr/>
                    <a:lstStyle/>
                    <a:p>
                      <a:pPr algn="r" fontAlgn="ctr"/>
                      <a:r>
                        <a:rPr lang="en-US" dirty="0"/>
                        <a:t>9,790,737</a:t>
                      </a:r>
                    </a:p>
                  </a:txBody>
                  <a:tcPr marL="9525" marR="9525" marT="9525" marB="0" anchor="ctr"/>
                </a:tc>
                <a:tc>
                  <a:txBody>
                    <a:bodyPr/>
                    <a:lstStyle/>
                    <a:p>
                      <a:pPr algn="r" fontAlgn="ctr"/>
                      <a:r>
                        <a:rPr lang="en-US" dirty="0"/>
                        <a:t>12,221,136</a:t>
                      </a:r>
                    </a:p>
                  </a:txBody>
                  <a:tcPr marL="9525" marR="9525" marT="9525" marB="0" anchor="ctr"/>
                </a:tc>
                <a:extLst>
                  <a:ext uri="{0D108BD9-81ED-4DB2-BD59-A6C34878D82A}">
                    <a16:rowId xmlns:a16="http://schemas.microsoft.com/office/drawing/2014/main" val="2774301093"/>
                  </a:ext>
                </a:extLst>
              </a:tr>
              <a:tr h="365760">
                <a:tc>
                  <a:txBody>
                    <a:bodyPr/>
                    <a:lstStyle/>
                    <a:p>
                      <a:pPr algn="l" fontAlgn="ctr"/>
                      <a:r>
                        <a:rPr lang="en-US" dirty="0"/>
                        <a:t>MAINTENANCE</a:t>
                      </a:r>
                    </a:p>
                  </a:txBody>
                  <a:tcPr marL="9525" marR="9525" marT="9525" marB="0" anchor="ctr"/>
                </a:tc>
                <a:tc>
                  <a:txBody>
                    <a:bodyPr/>
                    <a:lstStyle/>
                    <a:p>
                      <a:pPr algn="r" fontAlgn="ctr"/>
                      <a:r>
                        <a:rPr lang="en-US" dirty="0"/>
                        <a:t>58,682,052</a:t>
                      </a:r>
                    </a:p>
                  </a:txBody>
                  <a:tcPr marL="9525" marR="9525" marT="9525" marB="0" anchor="ctr"/>
                </a:tc>
                <a:tc>
                  <a:txBody>
                    <a:bodyPr/>
                    <a:lstStyle/>
                    <a:p>
                      <a:pPr algn="r" fontAlgn="ctr"/>
                      <a:r>
                        <a:rPr lang="en-US" dirty="0"/>
                        <a:t>66,997,967</a:t>
                      </a:r>
                    </a:p>
                  </a:txBody>
                  <a:tcPr marL="9525" marR="9525" marT="9525" marB="0" anchor="ctr"/>
                </a:tc>
                <a:extLst>
                  <a:ext uri="{0D108BD9-81ED-4DB2-BD59-A6C34878D82A}">
                    <a16:rowId xmlns:a16="http://schemas.microsoft.com/office/drawing/2014/main" val="1373309588"/>
                  </a:ext>
                </a:extLst>
              </a:tr>
              <a:tr h="365760">
                <a:tc>
                  <a:txBody>
                    <a:bodyPr/>
                    <a:lstStyle/>
                    <a:p>
                      <a:pPr algn="l" fontAlgn="ctr"/>
                      <a:r>
                        <a:rPr lang="en-US"/>
                        <a:t>MISCELLANEOUS</a:t>
                      </a:r>
                    </a:p>
                  </a:txBody>
                  <a:tcPr marL="9525" marR="9525" marT="9525" marB="0" anchor="ctr"/>
                </a:tc>
                <a:tc>
                  <a:txBody>
                    <a:bodyPr/>
                    <a:lstStyle/>
                    <a:p>
                      <a:pPr algn="r" fontAlgn="ctr"/>
                      <a:r>
                        <a:rPr lang="en-US" dirty="0"/>
                        <a:t>7,793,150</a:t>
                      </a:r>
                    </a:p>
                  </a:txBody>
                  <a:tcPr marL="9525" marR="9525" marT="9525" marB="0" anchor="ctr"/>
                </a:tc>
                <a:tc>
                  <a:txBody>
                    <a:bodyPr/>
                    <a:lstStyle/>
                    <a:p>
                      <a:pPr algn="r" fontAlgn="ctr"/>
                      <a:r>
                        <a:rPr lang="en-US" dirty="0"/>
                        <a:t>8,906,769</a:t>
                      </a:r>
                    </a:p>
                  </a:txBody>
                  <a:tcPr marL="9525" marR="9525" marT="9525" marB="0" anchor="ctr"/>
                </a:tc>
                <a:extLst>
                  <a:ext uri="{0D108BD9-81ED-4DB2-BD59-A6C34878D82A}">
                    <a16:rowId xmlns:a16="http://schemas.microsoft.com/office/drawing/2014/main" val="153557895"/>
                  </a:ext>
                </a:extLst>
              </a:tr>
              <a:tr h="365760">
                <a:tc>
                  <a:txBody>
                    <a:bodyPr/>
                    <a:lstStyle/>
                    <a:p>
                      <a:pPr algn="l" fontAlgn="ctr"/>
                      <a:r>
                        <a:rPr lang="en-US"/>
                        <a:t>PAVEMENT</a:t>
                      </a:r>
                    </a:p>
                  </a:txBody>
                  <a:tcPr marL="9525" marR="9525" marT="9525" marB="0" anchor="ctr"/>
                </a:tc>
                <a:tc>
                  <a:txBody>
                    <a:bodyPr/>
                    <a:lstStyle/>
                    <a:p>
                      <a:pPr algn="r" fontAlgn="ctr"/>
                      <a:r>
                        <a:rPr lang="en-US" dirty="0"/>
                        <a:t>18,544,160</a:t>
                      </a:r>
                    </a:p>
                  </a:txBody>
                  <a:tcPr marL="9525" marR="9525" marT="9525" marB="0" anchor="ctr"/>
                </a:tc>
                <a:tc>
                  <a:txBody>
                    <a:bodyPr/>
                    <a:lstStyle/>
                    <a:p>
                      <a:pPr algn="r" fontAlgn="ctr"/>
                      <a:r>
                        <a:rPr lang="en-US" dirty="0"/>
                        <a:t>17,549,999</a:t>
                      </a:r>
                    </a:p>
                  </a:txBody>
                  <a:tcPr marL="9525" marR="9525" marT="9525" marB="0" anchor="ctr"/>
                </a:tc>
                <a:extLst>
                  <a:ext uri="{0D108BD9-81ED-4DB2-BD59-A6C34878D82A}">
                    <a16:rowId xmlns:a16="http://schemas.microsoft.com/office/drawing/2014/main" val="1694278892"/>
                  </a:ext>
                </a:extLst>
              </a:tr>
              <a:tr h="365760">
                <a:tc>
                  <a:txBody>
                    <a:bodyPr/>
                    <a:lstStyle/>
                    <a:p>
                      <a:pPr algn="l" fontAlgn="ctr"/>
                      <a:r>
                        <a:rPr lang="en-US"/>
                        <a:t>ROADSIDE</a:t>
                      </a:r>
                    </a:p>
                  </a:txBody>
                  <a:tcPr marL="9525" marR="9525" marT="9525" marB="0" anchor="ctr"/>
                </a:tc>
                <a:tc>
                  <a:txBody>
                    <a:bodyPr/>
                    <a:lstStyle/>
                    <a:p>
                      <a:pPr algn="r" fontAlgn="ctr"/>
                      <a:r>
                        <a:rPr lang="en-US" dirty="0"/>
                        <a:t>13,489,333</a:t>
                      </a:r>
                    </a:p>
                  </a:txBody>
                  <a:tcPr marL="9525" marR="9525" marT="9525" marB="0" anchor="ctr"/>
                </a:tc>
                <a:tc>
                  <a:txBody>
                    <a:bodyPr/>
                    <a:lstStyle/>
                    <a:p>
                      <a:pPr algn="r" fontAlgn="ctr"/>
                      <a:r>
                        <a:rPr lang="en-US" dirty="0"/>
                        <a:t>11,484,594</a:t>
                      </a:r>
                    </a:p>
                  </a:txBody>
                  <a:tcPr marL="9525" marR="9525" marT="9525" marB="0" anchor="ctr"/>
                </a:tc>
                <a:extLst>
                  <a:ext uri="{0D108BD9-81ED-4DB2-BD59-A6C34878D82A}">
                    <a16:rowId xmlns:a16="http://schemas.microsoft.com/office/drawing/2014/main" val="996644576"/>
                  </a:ext>
                </a:extLst>
              </a:tr>
              <a:tr h="365760">
                <a:tc>
                  <a:txBody>
                    <a:bodyPr/>
                    <a:lstStyle/>
                    <a:p>
                      <a:pPr algn="l" fontAlgn="ctr"/>
                      <a:r>
                        <a:rPr lang="en-US"/>
                        <a:t>TRAFFIC</a:t>
                      </a:r>
                    </a:p>
                  </a:txBody>
                  <a:tcPr marL="9525" marR="9525" marT="9525" marB="0" anchor="ctr"/>
                </a:tc>
                <a:tc>
                  <a:txBody>
                    <a:bodyPr/>
                    <a:lstStyle/>
                    <a:p>
                      <a:pPr algn="r" fontAlgn="ctr"/>
                      <a:r>
                        <a:rPr lang="en-US" dirty="0"/>
                        <a:t>25,533,931</a:t>
                      </a:r>
                    </a:p>
                  </a:txBody>
                  <a:tcPr marL="9525" marR="9525" marT="9525" marB="0" anchor="ctr"/>
                </a:tc>
                <a:tc>
                  <a:txBody>
                    <a:bodyPr/>
                    <a:lstStyle/>
                    <a:p>
                      <a:pPr algn="r" fontAlgn="ctr"/>
                      <a:r>
                        <a:rPr lang="en-US" dirty="0"/>
                        <a:t>25,553,452</a:t>
                      </a:r>
                    </a:p>
                  </a:txBody>
                  <a:tcPr marL="9525" marR="9525" marT="9525" marB="0" anchor="ctr"/>
                </a:tc>
                <a:extLst>
                  <a:ext uri="{0D108BD9-81ED-4DB2-BD59-A6C34878D82A}">
                    <a16:rowId xmlns:a16="http://schemas.microsoft.com/office/drawing/2014/main" val="1077161218"/>
                  </a:ext>
                </a:extLst>
              </a:tr>
              <a:tr h="365760">
                <a:tc>
                  <a:txBody>
                    <a:bodyPr/>
                    <a:lstStyle/>
                    <a:p>
                      <a:pPr algn="l" fontAlgn="ctr"/>
                      <a:r>
                        <a:rPr lang="en-US" dirty="0"/>
                        <a:t>Total</a:t>
                      </a:r>
                    </a:p>
                  </a:txBody>
                  <a:tcPr marL="9525" marR="9525" marT="9525" marB="0" anchor="ctr"/>
                </a:tc>
                <a:tc>
                  <a:txBody>
                    <a:bodyPr/>
                    <a:lstStyle/>
                    <a:p>
                      <a:pPr algn="r" fontAlgn="ctr"/>
                      <a:r>
                        <a:rPr lang="en-US" b="1" dirty="0"/>
                        <a:t>142</a:t>
                      </a:r>
                      <a:r>
                        <a:rPr lang="en-US" dirty="0"/>
                        <a:t>,699,361</a:t>
                      </a:r>
                    </a:p>
                  </a:txBody>
                  <a:tcPr marL="9525" marR="9525" marT="9525" marB="0" anchor="ctr"/>
                </a:tc>
                <a:tc>
                  <a:txBody>
                    <a:bodyPr/>
                    <a:lstStyle/>
                    <a:p>
                      <a:pPr algn="r" fontAlgn="ctr"/>
                      <a:r>
                        <a:rPr lang="en-US" dirty="0"/>
                        <a:t>154,257,814</a:t>
                      </a:r>
                    </a:p>
                  </a:txBody>
                  <a:tcPr marL="9525" marR="9525" marT="9525" marB="0" anchor="ctr"/>
                </a:tc>
                <a:extLst>
                  <a:ext uri="{0D108BD9-81ED-4DB2-BD59-A6C34878D82A}">
                    <a16:rowId xmlns:a16="http://schemas.microsoft.com/office/drawing/2014/main" val="3673179832"/>
                  </a:ext>
                </a:extLst>
              </a:tr>
            </a:tbl>
          </a:graphicData>
        </a:graphic>
      </p:graphicFrame>
      <p:graphicFrame>
        <p:nvGraphicFramePr>
          <p:cNvPr id="3" name="Table 2">
            <a:extLst>
              <a:ext uri="{FF2B5EF4-FFF2-40B4-BE49-F238E27FC236}">
                <a16:creationId xmlns:a16="http://schemas.microsoft.com/office/drawing/2014/main" id="{CD151555-E171-9510-56F9-FE094CE53653}"/>
              </a:ext>
            </a:extLst>
          </p:cNvPr>
          <p:cNvGraphicFramePr>
            <a:graphicFrameLocks noGrp="1"/>
          </p:cNvGraphicFramePr>
          <p:nvPr/>
        </p:nvGraphicFramePr>
        <p:xfrm>
          <a:off x="6183517" y="2460942"/>
          <a:ext cx="5486400" cy="2926080"/>
        </p:xfrm>
        <a:graphic>
          <a:graphicData uri="http://schemas.openxmlformats.org/drawingml/2006/table">
            <a:tbl>
              <a:tblPr firstRow="1">
                <a:tableStyleId>{69012ECD-51FC-41F1-AA8D-1B2483CD663E}</a:tableStyleId>
              </a:tblPr>
              <a:tblGrid>
                <a:gridCol w="1554480">
                  <a:extLst>
                    <a:ext uri="{9D8B030D-6E8A-4147-A177-3AD203B41FA5}">
                      <a16:colId xmlns:a16="http://schemas.microsoft.com/office/drawing/2014/main" val="2356639233"/>
                    </a:ext>
                  </a:extLst>
                </a:gridCol>
                <a:gridCol w="3931920">
                  <a:extLst>
                    <a:ext uri="{9D8B030D-6E8A-4147-A177-3AD203B41FA5}">
                      <a16:colId xmlns:a16="http://schemas.microsoft.com/office/drawing/2014/main" val="2896324018"/>
                    </a:ext>
                  </a:extLst>
                </a:gridCol>
              </a:tblGrid>
              <a:tr h="365760">
                <a:tc>
                  <a:txBody>
                    <a:bodyPr/>
                    <a:lstStyle/>
                    <a:p>
                      <a:pPr algn="ctr" fontAlgn="b"/>
                      <a:r>
                        <a:rPr lang="en-US" dirty="0"/>
                        <a:t>Quantity</a:t>
                      </a:r>
                    </a:p>
                  </a:txBody>
                  <a:tcPr marL="9525" marR="9525" marT="9525" marB="0" anchor="ctr"/>
                </a:tc>
                <a:tc>
                  <a:txBody>
                    <a:bodyPr/>
                    <a:lstStyle/>
                    <a:p>
                      <a:pPr algn="ctr" fontAlgn="b"/>
                      <a:r>
                        <a:rPr lang="en-US" dirty="0"/>
                        <a:t>Work</a:t>
                      </a:r>
                    </a:p>
                  </a:txBody>
                  <a:tcPr marL="9525" marR="9525" marT="9525" marB="0" anchor="ctr"/>
                </a:tc>
                <a:extLst>
                  <a:ext uri="{0D108BD9-81ED-4DB2-BD59-A6C34878D82A}">
                    <a16:rowId xmlns:a16="http://schemas.microsoft.com/office/drawing/2014/main" val="208389082"/>
                  </a:ext>
                </a:extLst>
              </a:tr>
              <a:tr h="365760">
                <a:tc>
                  <a:txBody>
                    <a:bodyPr/>
                    <a:lstStyle/>
                    <a:p>
                      <a:pPr algn="r" fontAlgn="b"/>
                      <a:r>
                        <a:rPr lang="en-US" dirty="0"/>
                        <a:t>              71,000 </a:t>
                      </a:r>
                    </a:p>
                  </a:txBody>
                  <a:tcPr marL="9525" marR="274320" marT="9525" marB="0" anchor="ctr"/>
                </a:tc>
                <a:tc>
                  <a:txBody>
                    <a:bodyPr/>
                    <a:lstStyle/>
                    <a:p>
                      <a:pPr algn="l" fontAlgn="b"/>
                      <a:r>
                        <a:rPr lang="en-US" dirty="0"/>
                        <a:t>LFT barrier rail installed/repaired.</a:t>
                      </a:r>
                    </a:p>
                  </a:txBody>
                  <a:tcPr marL="9525" marR="9525" marT="9525" marB="0" anchor="ctr"/>
                </a:tc>
                <a:extLst>
                  <a:ext uri="{0D108BD9-81ED-4DB2-BD59-A6C34878D82A}">
                    <a16:rowId xmlns:a16="http://schemas.microsoft.com/office/drawing/2014/main" val="1514540805"/>
                  </a:ext>
                </a:extLst>
              </a:tr>
              <a:tr h="365760">
                <a:tc>
                  <a:txBody>
                    <a:bodyPr/>
                    <a:lstStyle/>
                    <a:p>
                      <a:pPr algn="r" fontAlgn="b"/>
                      <a:r>
                        <a:rPr lang="en-US" dirty="0"/>
                        <a:t>                6,300 </a:t>
                      </a:r>
                    </a:p>
                  </a:txBody>
                  <a:tcPr marL="9525" marR="274320" marT="9525" marB="0" anchor="ctr"/>
                </a:tc>
                <a:tc>
                  <a:txBody>
                    <a:bodyPr/>
                    <a:lstStyle/>
                    <a:p>
                      <a:pPr algn="l" fontAlgn="b"/>
                      <a:r>
                        <a:rPr lang="en-US" dirty="0"/>
                        <a:t>LFT small pipe installed</a:t>
                      </a:r>
                    </a:p>
                  </a:txBody>
                  <a:tcPr marL="9525" marR="9525" marT="9525" marB="0" anchor="ctr"/>
                </a:tc>
                <a:extLst>
                  <a:ext uri="{0D108BD9-81ED-4DB2-BD59-A6C34878D82A}">
                    <a16:rowId xmlns:a16="http://schemas.microsoft.com/office/drawing/2014/main" val="824954683"/>
                  </a:ext>
                </a:extLst>
              </a:tr>
              <a:tr h="365760">
                <a:tc>
                  <a:txBody>
                    <a:bodyPr/>
                    <a:lstStyle/>
                    <a:p>
                      <a:pPr algn="r" fontAlgn="b"/>
                      <a:r>
                        <a:rPr lang="en-US" dirty="0"/>
                        <a:t>                7,000 </a:t>
                      </a:r>
                    </a:p>
                  </a:txBody>
                  <a:tcPr marL="9525" marR="274320" marT="9525" marB="0" anchor="ctr"/>
                </a:tc>
                <a:tc>
                  <a:txBody>
                    <a:bodyPr/>
                    <a:lstStyle/>
                    <a:p>
                      <a:pPr algn="l" fontAlgn="b"/>
                      <a:r>
                        <a:rPr lang="en-US" dirty="0"/>
                        <a:t>SHM shoulder/ditch maintenance</a:t>
                      </a:r>
                    </a:p>
                  </a:txBody>
                  <a:tcPr marL="9525" marR="9525" marT="9525" marB="0" anchor="ctr"/>
                </a:tc>
                <a:extLst>
                  <a:ext uri="{0D108BD9-81ED-4DB2-BD59-A6C34878D82A}">
                    <a16:rowId xmlns:a16="http://schemas.microsoft.com/office/drawing/2014/main" val="3296608171"/>
                  </a:ext>
                </a:extLst>
              </a:tr>
              <a:tr h="365760">
                <a:tc>
                  <a:txBody>
                    <a:bodyPr/>
                    <a:lstStyle/>
                    <a:p>
                      <a:pPr algn="r" fontAlgn="b"/>
                      <a:r>
                        <a:rPr lang="en-US" dirty="0"/>
                        <a:t>            100,000 </a:t>
                      </a:r>
                    </a:p>
                  </a:txBody>
                  <a:tcPr marL="9525" marR="274320" marT="9525" marB="0" anchor="ctr"/>
                </a:tc>
                <a:tc>
                  <a:txBody>
                    <a:bodyPr/>
                    <a:lstStyle/>
                    <a:p>
                      <a:pPr algn="l" fontAlgn="b"/>
                      <a:r>
                        <a:rPr lang="en-US" dirty="0"/>
                        <a:t>TON of asphalt work</a:t>
                      </a:r>
                    </a:p>
                  </a:txBody>
                  <a:tcPr marL="9525" marR="9525" marT="9525" marB="0" anchor="ctr"/>
                </a:tc>
                <a:extLst>
                  <a:ext uri="{0D108BD9-81ED-4DB2-BD59-A6C34878D82A}">
                    <a16:rowId xmlns:a16="http://schemas.microsoft.com/office/drawing/2014/main" val="1455522110"/>
                  </a:ext>
                </a:extLst>
              </a:tr>
              <a:tr h="365760">
                <a:tc>
                  <a:txBody>
                    <a:bodyPr/>
                    <a:lstStyle/>
                    <a:p>
                      <a:pPr algn="r" fontAlgn="b"/>
                      <a:r>
                        <a:rPr lang="en-US" dirty="0"/>
                        <a:t>         1,700,000 </a:t>
                      </a:r>
                    </a:p>
                  </a:txBody>
                  <a:tcPr marL="9525" marR="274320" marT="9525" marB="0" anchor="ctr"/>
                </a:tc>
                <a:tc>
                  <a:txBody>
                    <a:bodyPr/>
                    <a:lstStyle/>
                    <a:p>
                      <a:pPr algn="l" fontAlgn="b"/>
                      <a:r>
                        <a:rPr lang="en-US" dirty="0"/>
                        <a:t>LFT longline striping</a:t>
                      </a:r>
                    </a:p>
                  </a:txBody>
                  <a:tcPr marL="9525" marR="9525" marT="9525" marB="0" anchor="ctr"/>
                </a:tc>
                <a:extLst>
                  <a:ext uri="{0D108BD9-81ED-4DB2-BD59-A6C34878D82A}">
                    <a16:rowId xmlns:a16="http://schemas.microsoft.com/office/drawing/2014/main" val="3327981556"/>
                  </a:ext>
                </a:extLst>
              </a:tr>
              <a:tr h="365760">
                <a:tc>
                  <a:txBody>
                    <a:bodyPr/>
                    <a:lstStyle/>
                    <a:p>
                      <a:pPr algn="r" fontAlgn="b"/>
                      <a:r>
                        <a:rPr lang="en-US" dirty="0"/>
                        <a:t>                2,200 </a:t>
                      </a:r>
                    </a:p>
                  </a:txBody>
                  <a:tcPr marL="9525" marR="274320" marT="9525" marB="0" anchor="ctr"/>
                </a:tc>
                <a:tc>
                  <a:txBody>
                    <a:bodyPr/>
                    <a:lstStyle/>
                    <a:p>
                      <a:pPr algn="l" fontAlgn="b"/>
                      <a:r>
                        <a:rPr lang="en-US" dirty="0"/>
                        <a:t>SHM mechanical </a:t>
                      </a:r>
                      <a:r>
                        <a:rPr lang="en-US"/>
                        <a:t>brush/tree</a:t>
                      </a:r>
                      <a:endParaRPr lang="en-US" dirty="0"/>
                    </a:p>
                  </a:txBody>
                  <a:tcPr marL="9525" marR="9525" marT="9525" marB="0" anchor="ctr"/>
                </a:tc>
                <a:extLst>
                  <a:ext uri="{0D108BD9-81ED-4DB2-BD59-A6C34878D82A}">
                    <a16:rowId xmlns:a16="http://schemas.microsoft.com/office/drawing/2014/main" val="275526723"/>
                  </a:ext>
                </a:extLst>
              </a:tr>
              <a:tr h="365760">
                <a:tc>
                  <a:txBody>
                    <a:bodyPr/>
                    <a:lstStyle/>
                    <a:p>
                      <a:pPr algn="r" fontAlgn="b"/>
                      <a:r>
                        <a:rPr lang="en-US" dirty="0"/>
                        <a:t>              65,000 </a:t>
                      </a:r>
                    </a:p>
                  </a:txBody>
                  <a:tcPr marL="9525" marR="274320" marT="9525" marB="0" anchor="ctr"/>
                </a:tc>
                <a:tc>
                  <a:txBody>
                    <a:bodyPr/>
                    <a:lstStyle/>
                    <a:p>
                      <a:pPr algn="l" fontAlgn="b"/>
                      <a:r>
                        <a:rPr lang="en-US" dirty="0"/>
                        <a:t>SQF manual brush/tree</a:t>
                      </a:r>
                    </a:p>
                  </a:txBody>
                  <a:tcPr marL="9525" marR="9525" marT="9525" marB="0" anchor="ctr"/>
                </a:tc>
                <a:extLst>
                  <a:ext uri="{0D108BD9-81ED-4DB2-BD59-A6C34878D82A}">
                    <a16:rowId xmlns:a16="http://schemas.microsoft.com/office/drawing/2014/main" val="2800078866"/>
                  </a:ext>
                </a:extLst>
              </a:tr>
            </a:tbl>
          </a:graphicData>
        </a:graphic>
      </p:graphicFrame>
      <p:sp>
        <p:nvSpPr>
          <p:cNvPr id="5" name="Title 2">
            <a:extLst>
              <a:ext uri="{FF2B5EF4-FFF2-40B4-BE49-F238E27FC236}">
                <a16:creationId xmlns:a16="http://schemas.microsoft.com/office/drawing/2014/main" id="{2A0D116C-5581-941C-D558-0AF179E282DE}"/>
              </a:ext>
            </a:extLst>
          </p:cNvPr>
          <p:cNvSpPr txBox="1">
            <a:spLocks/>
          </p:cNvSpPr>
          <p:nvPr/>
        </p:nvSpPr>
        <p:spPr>
          <a:xfrm>
            <a:off x="6035123" y="2039937"/>
            <a:ext cx="5486401" cy="28699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a:lstStyle>
          <a:p>
            <a:pPr marL="0" marR="0" lvl="0" indent="0" algn="r" defTabSz="6858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C15D2D"/>
                </a:solidFill>
                <a:effectLst/>
                <a:uLnTx/>
                <a:uFillTx/>
                <a:latin typeface="Montserrat" pitchFamily="2" charset="77"/>
                <a:ea typeface="+mj-ea"/>
                <a:cs typeface="+mj-cs"/>
              </a:rPr>
              <a:t>Work Accomplished Sample</a:t>
            </a:r>
          </a:p>
        </p:txBody>
      </p:sp>
      <p:sp>
        <p:nvSpPr>
          <p:cNvPr id="6" name="TextBox 5">
            <a:extLst>
              <a:ext uri="{FF2B5EF4-FFF2-40B4-BE49-F238E27FC236}">
                <a16:creationId xmlns:a16="http://schemas.microsoft.com/office/drawing/2014/main" id="{6D9AE1A5-CD38-BE2C-346F-37E70F037A22}"/>
              </a:ext>
            </a:extLst>
          </p:cNvPr>
          <p:cNvSpPr txBox="1"/>
          <p:nvPr/>
        </p:nvSpPr>
        <p:spPr>
          <a:xfrm>
            <a:off x="406400" y="6263761"/>
            <a:ext cx="53035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B3C61"/>
                </a:solidFill>
                <a:effectLst/>
                <a:uLnTx/>
                <a:uFillTx/>
                <a:latin typeface="Montserrat Light"/>
                <a:ea typeface="+mn-ea"/>
                <a:cs typeface="+mn-cs"/>
              </a:rPr>
              <a:t>*</a:t>
            </a:r>
            <a:r>
              <a:rPr kumimoji="0" lang="en-US" sz="1800" b="0" i="0" u="none" strike="noStrike" kern="1200" cap="none" spc="0" normalizeH="0" baseline="0" noProof="0">
                <a:ln>
                  <a:noFill/>
                </a:ln>
                <a:solidFill>
                  <a:srgbClr val="0B3C61"/>
                </a:solidFill>
                <a:effectLst/>
                <a:uLnTx/>
                <a:uFillTx/>
                <a:latin typeface="Montserrat Light"/>
                <a:ea typeface="+mn-ea"/>
                <a:cs typeface="+mn-cs"/>
              </a:rPr>
              <a:t>GMR contract </a:t>
            </a:r>
            <a:r>
              <a:rPr kumimoji="0" lang="en-US" sz="1800" b="0" i="0" u="none" strike="noStrike" kern="1200" cap="none" spc="0" normalizeH="0" baseline="0" noProof="0" dirty="0">
                <a:ln>
                  <a:noFill/>
                </a:ln>
                <a:solidFill>
                  <a:srgbClr val="0B3C61"/>
                </a:solidFill>
                <a:effectLst/>
                <a:uLnTx/>
                <a:uFillTx/>
                <a:latin typeface="Montserrat Light"/>
                <a:ea typeface="+mn-ea"/>
                <a:cs typeface="+mn-cs"/>
              </a:rPr>
              <a:t>work functions only</a:t>
            </a:r>
          </a:p>
        </p:txBody>
      </p:sp>
    </p:spTree>
    <p:extLst>
      <p:ext uri="{BB962C8B-B14F-4D97-AF65-F5344CB8AC3E}">
        <p14:creationId xmlns:p14="http://schemas.microsoft.com/office/powerpoint/2010/main" val="325676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FF6D722-6E71-00A1-DAFC-0625F48BAACD}"/>
              </a:ext>
            </a:extLst>
          </p:cNvPr>
          <p:cNvSpPr>
            <a:spLocks noGrp="1"/>
          </p:cNvSpPr>
          <p:nvPr>
            <p:ph idx="1"/>
          </p:nvPr>
        </p:nvSpPr>
        <p:spPr/>
        <p:txBody>
          <a:bodyPr/>
          <a:lstStyle/>
          <a:p>
            <a:pPr>
              <a:buFont typeface="Wingdings" panose="05000000000000000000" pitchFamily="2" charset="2"/>
              <a:buChar char="Ø"/>
            </a:pPr>
            <a:r>
              <a:rPr lang="en-US" dirty="0"/>
              <a:t>759 active construction contracts</a:t>
            </a:r>
          </a:p>
          <a:p>
            <a:pPr lvl="1">
              <a:buFont typeface="Wingdings" panose="05000000000000000000" pitchFamily="2" charset="2"/>
              <a:buChar char="Ø"/>
            </a:pPr>
            <a:r>
              <a:rPr lang="en-US" dirty="0"/>
              <a:t>278 Centrally let contracts (greater than $5M or specialty contract)</a:t>
            </a:r>
          </a:p>
          <a:p>
            <a:pPr lvl="1">
              <a:buFont typeface="Wingdings" panose="05000000000000000000" pitchFamily="2" charset="2"/>
              <a:buChar char="Ø"/>
            </a:pPr>
            <a:r>
              <a:rPr lang="en-US" dirty="0"/>
              <a:t>481 Division let contracts (less than $5M) </a:t>
            </a:r>
          </a:p>
          <a:p>
            <a:pPr lvl="1">
              <a:buFont typeface="Wingdings" panose="05000000000000000000" pitchFamily="2" charset="2"/>
              <a:buChar char="Ø"/>
            </a:pPr>
            <a:endParaRPr lang="en-US" dirty="0"/>
          </a:p>
          <a:p>
            <a:pPr>
              <a:buFont typeface="Wingdings" panose="05000000000000000000" pitchFamily="2" charset="2"/>
              <a:buChar char="Ø"/>
            </a:pPr>
            <a:r>
              <a:rPr lang="en-US" dirty="0"/>
              <a:t>Total Value of Active Contracts: $14B</a:t>
            </a:r>
          </a:p>
          <a:p>
            <a:pPr lvl="1">
              <a:buFont typeface="Wingdings" panose="05000000000000000000" pitchFamily="2" charset="2"/>
              <a:buChar char="Ø"/>
            </a:pPr>
            <a:r>
              <a:rPr lang="en-US" dirty="0"/>
              <a:t>$13.09B Centrally Let Projects</a:t>
            </a:r>
          </a:p>
          <a:p>
            <a:pPr lvl="1">
              <a:buFont typeface="Wingdings" panose="05000000000000000000" pitchFamily="2" charset="2"/>
              <a:buChar char="Ø"/>
            </a:pPr>
            <a:r>
              <a:rPr lang="en-US" dirty="0"/>
              <a:t>0.90B Division Let Projects</a:t>
            </a:r>
          </a:p>
          <a:p>
            <a:pPr lvl="1">
              <a:buFont typeface="Wingdings" panose="05000000000000000000" pitchFamily="2" charset="2"/>
              <a:buChar char="Ø"/>
            </a:pPr>
            <a:endParaRPr lang="en-US" dirty="0"/>
          </a:p>
          <a:p>
            <a:pPr>
              <a:buFont typeface="Wingdings" panose="05000000000000000000" pitchFamily="2" charset="2"/>
              <a:buChar char="Ø"/>
            </a:pPr>
            <a:r>
              <a:rPr lang="en-US" dirty="0"/>
              <a:t>CY 2023 Payments: $3.46B </a:t>
            </a:r>
          </a:p>
          <a:p>
            <a:pPr>
              <a:buFont typeface="Wingdings" panose="05000000000000000000" pitchFamily="2" charset="2"/>
              <a:buChar char="Ø"/>
            </a:pPr>
            <a:endParaRPr lang="en-US" dirty="0"/>
          </a:p>
          <a:p>
            <a:pPr>
              <a:buFont typeface="Wingdings" panose="05000000000000000000" pitchFamily="2" charset="2"/>
              <a:buChar char="Ø"/>
            </a:pPr>
            <a:r>
              <a:rPr lang="en-US" dirty="0"/>
              <a:t>CY 2024 To Date: $1.52B</a:t>
            </a:r>
          </a:p>
          <a:p>
            <a:pPr lvl="1">
              <a:buFont typeface="Wingdings" panose="05000000000000000000" pitchFamily="2" charset="2"/>
              <a:buChar char="Ø"/>
            </a:pPr>
            <a:endParaRPr lang="en-US" dirty="0"/>
          </a:p>
          <a:p>
            <a:pPr lvl="1">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2" name="Title 1">
            <a:extLst>
              <a:ext uri="{FF2B5EF4-FFF2-40B4-BE49-F238E27FC236}">
                <a16:creationId xmlns:a16="http://schemas.microsoft.com/office/drawing/2014/main" id="{BBB260A2-E425-DAC7-4C99-6438A97C45FC}"/>
              </a:ext>
            </a:extLst>
          </p:cNvPr>
          <p:cNvSpPr>
            <a:spLocks noGrp="1"/>
          </p:cNvSpPr>
          <p:nvPr>
            <p:ph type="title"/>
          </p:nvPr>
        </p:nvSpPr>
        <p:spPr/>
        <p:txBody>
          <a:bodyPr/>
          <a:lstStyle/>
          <a:p>
            <a:r>
              <a:rPr lang="en-US" dirty="0"/>
              <a:t>Active Construction Contracts</a:t>
            </a:r>
          </a:p>
        </p:txBody>
      </p:sp>
      <p:sp>
        <p:nvSpPr>
          <p:cNvPr id="5" name="Slide Number Placeholder 4">
            <a:extLst>
              <a:ext uri="{FF2B5EF4-FFF2-40B4-BE49-F238E27FC236}">
                <a16:creationId xmlns:a16="http://schemas.microsoft.com/office/drawing/2014/main" id="{26498C84-D7D5-C6AA-B6C3-69F35902923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AF279C-F903-5C4F-9E12-139067057548}" type="slidenum">
              <a:rPr kumimoji="0" lang="en-US" sz="1300" b="1" i="0" u="none" strike="noStrike" kern="1200" cap="none" spc="0" normalizeH="0" baseline="0" noProof="0" smtClean="0">
                <a:ln>
                  <a:noFill/>
                </a:ln>
                <a:solidFill>
                  <a:srgbClr val="0B3C61"/>
                </a:solidFill>
                <a:effectLst/>
                <a:uLnTx/>
                <a:uFillTx/>
                <a:latin typeface="Montserrat"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300" b="1" i="0" u="none" strike="noStrike" kern="1200" cap="none" spc="0" normalizeH="0" baseline="0" noProof="0" dirty="0">
              <a:ln>
                <a:noFill/>
              </a:ln>
              <a:solidFill>
                <a:srgbClr val="0B3C61"/>
              </a:solidFill>
              <a:effectLst/>
              <a:uLnTx/>
              <a:uFillTx/>
              <a:latin typeface="Montserrat" pitchFamily="2" charset="77"/>
              <a:ea typeface="+mn-ea"/>
              <a:cs typeface="+mn-cs"/>
            </a:endParaRPr>
          </a:p>
        </p:txBody>
      </p:sp>
    </p:spTree>
    <p:extLst>
      <p:ext uri="{BB962C8B-B14F-4D97-AF65-F5344CB8AC3E}">
        <p14:creationId xmlns:p14="http://schemas.microsoft.com/office/powerpoint/2010/main" val="1583997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292C-BEEE-A87F-49B7-ECEEFB8AC9E0}"/>
              </a:ext>
            </a:extLst>
          </p:cNvPr>
          <p:cNvSpPr>
            <a:spLocks noGrp="1"/>
          </p:cNvSpPr>
          <p:nvPr>
            <p:ph type="ctrTitle"/>
          </p:nvPr>
        </p:nvSpPr>
        <p:spPr/>
        <p:txBody>
          <a:bodyPr/>
          <a:lstStyle/>
          <a:p>
            <a:r>
              <a:rPr lang="en-US" dirty="0"/>
              <a:t>Looking Forward to FY25</a:t>
            </a:r>
          </a:p>
        </p:txBody>
      </p:sp>
      <p:sp>
        <p:nvSpPr>
          <p:cNvPr id="4" name="Slide Number Placeholder 3">
            <a:extLst>
              <a:ext uri="{FF2B5EF4-FFF2-40B4-BE49-F238E27FC236}">
                <a16:creationId xmlns:a16="http://schemas.microsoft.com/office/drawing/2014/main" id="{54F69709-E240-993C-A155-27941CCBE46A}"/>
              </a:ext>
            </a:extLst>
          </p:cNvPr>
          <p:cNvSpPr>
            <a:spLocks noGrp="1"/>
          </p:cNvSpPr>
          <p:nvPr>
            <p:ph type="sldNum" sz="quarter" idx="4"/>
          </p:nvPr>
        </p:nvSpPr>
        <p:spPr/>
        <p:txBody>
          <a:bodyPr/>
          <a:lstStyle/>
          <a:p>
            <a:fld id="{71AF279C-F903-5C4F-9E12-139067057548}" type="slidenum">
              <a:rPr lang="en-US" smtClean="0"/>
              <a:pPr/>
              <a:t>9</a:t>
            </a:fld>
            <a:endParaRPr lang="en-US" dirty="0"/>
          </a:p>
        </p:txBody>
      </p:sp>
    </p:spTree>
    <p:extLst>
      <p:ext uri="{BB962C8B-B14F-4D97-AF65-F5344CB8AC3E}">
        <p14:creationId xmlns:p14="http://schemas.microsoft.com/office/powerpoint/2010/main" val="13981654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Yi3j8C4qItXqHCbheZEBt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Qp7bOQ9t0RNdleMKZhdek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Ely3Ynvf3oXktHbi276Q7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OItQS1H11GQokwY424ZjO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MRafIk9VzmbfNPTYG1lgd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NWf_SwkW3m0kKa0vHw1wQ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K7lVqzjsDzmbzEJt63j6d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Ely3Ynvf3oXktHbi276Q7Q"/>
</p:tagLst>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North Carolina DOT Grid 16:9 - 18161">
  <a:themeElements>
    <a:clrScheme name="North Carolina DOT">
      <a:dk1>
        <a:srgbClr val="08293F"/>
      </a:dk1>
      <a:lt1>
        <a:srgbClr val="FFFFFF"/>
      </a:lt1>
      <a:dk2>
        <a:srgbClr val="08293F"/>
      </a:dk2>
      <a:lt2>
        <a:srgbClr val="F2F2F2"/>
      </a:lt2>
      <a:accent1>
        <a:srgbClr val="030E17"/>
      </a:accent1>
      <a:accent2>
        <a:srgbClr val="072137"/>
      </a:accent2>
      <a:accent3>
        <a:srgbClr val="D16B2B"/>
      </a:accent3>
      <a:accent4>
        <a:srgbClr val="339DE5"/>
      </a:accent4>
      <a:accent5>
        <a:srgbClr val="7F7F7F"/>
      </a:accent5>
      <a:accent6>
        <a:srgbClr val="397AAC"/>
      </a:accent6>
      <a:hlink>
        <a:srgbClr val="701C45"/>
      </a:hlink>
      <a:folHlink>
        <a:srgbClr val="3F7D97"/>
      </a:folHlink>
    </a:clrScheme>
    <a:fontScheme name="Custom 1">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8293F"/>
        </a:solidFill>
        <a:ln w="9525" cap="rnd" cmpd="sng" algn="ctr">
          <a:solidFill>
            <a:srgbClr val="08293F"/>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flat" cmpd="sng" algn="ctr">
          <a:solidFill>
            <a:srgbClr val="9A9A9A"/>
          </a:solidFill>
          <a:prstDash val="solid"/>
          <a:round/>
          <a:headEnd type="none" w="med" len="med"/>
          <a:tailEnd type="none" w="med" len="med"/>
        </a:ln>
      </a:spPr>
      <a:bodyPr/>
      <a:lst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200" kern="0" dirty="0">
            <a:solidFill>
              <a:srgbClr val="08293F"/>
            </a:solidFill>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2_NCDOT Presentation Theme">
  <a:themeElements>
    <a:clrScheme name="NCDOT Presentation Colors">
      <a:dk1>
        <a:srgbClr val="08293F"/>
      </a:dk1>
      <a:lt1>
        <a:srgbClr val="FFFFFF"/>
      </a:lt1>
      <a:dk2>
        <a:srgbClr val="08293F"/>
      </a:dk2>
      <a:lt2>
        <a:srgbClr val="FFFFFF"/>
      </a:lt2>
      <a:accent1>
        <a:srgbClr val="D16B2B"/>
      </a:accent1>
      <a:accent2>
        <a:srgbClr val="387AAB"/>
      </a:accent2>
      <a:accent3>
        <a:srgbClr val="701C44"/>
      </a:accent3>
      <a:accent4>
        <a:srgbClr val="EBF0F2"/>
      </a:accent4>
      <a:accent5>
        <a:srgbClr val="3E7D96"/>
      </a:accent5>
      <a:accent6>
        <a:srgbClr val="EBF0F2"/>
      </a:accent6>
      <a:hlink>
        <a:srgbClr val="387AAB"/>
      </a:hlink>
      <a:folHlink>
        <a:srgbClr val="387AAB"/>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 Presentation Theme" id="{2110DB21-96D8-4B4F-BACD-03A5525FDE22}" vid="{EA695D14-9207-A941-BF7D-D9785D7795DE}"/>
    </a:ext>
  </a:extLst>
</a:theme>
</file>

<file path=ppt/theme/theme4.xml><?xml version="1.0" encoding="utf-8"?>
<a:theme xmlns:a="http://schemas.openxmlformats.org/drawingml/2006/main" name="4_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3-10-10-template" id="{F31D81C2-098F-4477-8712-AEB356BCA71F}" vid="{C973F912-3655-4FB2-B3B9-6DE7CA846961}"/>
    </a:ext>
  </a:extLst>
</a:theme>
</file>

<file path=ppt/theme/theme5.xml><?xml version="1.0" encoding="utf-8"?>
<a:theme xmlns:a="http://schemas.openxmlformats.org/drawingml/2006/main" name="5_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3-09-21-template" id="{81F3C319-7A44-6F41-BA40-27EE7FF12B56}" vid="{451D4855-D416-7846-A36D-6451976E603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66F4499515E5429CF41F60AA400DAE" ma:contentTypeVersion="20" ma:contentTypeDescription="Create a new document." ma:contentTypeScope="" ma:versionID="db5800d8b5d73920063ae8ab8d58b3c8">
  <xsd:schema xmlns:xsd="http://www.w3.org/2001/XMLSchema" xmlns:xs="http://www.w3.org/2001/XMLSchema" xmlns:p="http://schemas.microsoft.com/office/2006/metadata/properties" xmlns:ns2="97220b2c-4c14-4ef9-a48d-8d1bcb30bc1d" xmlns:ns3="58ffca08-caaf-4a89-81d8-613e40506984" targetNamespace="http://schemas.microsoft.com/office/2006/metadata/properties" ma:root="true" ma:fieldsID="f502eb65c06dcf56b60f893999d7103d" ns2:_="" ns3:_="">
    <xsd:import namespace="97220b2c-4c14-4ef9-a48d-8d1bcb30bc1d"/>
    <xsd:import namespace="58ffca08-caaf-4a89-81d8-613e40506984"/>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220b2c-4c14-4ef9-a48d-8d1bcb30bc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5" nillable="true" ma:displayName="Taxonomy Catch All Column" ma:hidden="true" ma:list="{5bd7b2e4-f6d5-442e-8efa-088cc1a60165}" ma:internalName="TaxCatchAll" ma:showField="CatchAllData" ma:web="97220b2c-4c14-4ef9-a48d-8d1bcb30bc1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ffca08-caaf-4a89-81d8-613e4050698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d6dd87c-ea7d-492c-a66a-4b14ccad80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7220b2c-4c14-4ef9-a48d-8d1bcb30bc1d" xsi:nil="true"/>
    <lcf76f155ced4ddcb4097134ff3c332f xmlns="58ffca08-caaf-4a89-81d8-613e4050698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72F10C-A40F-443A-95FD-91609BCD656C}"/>
</file>

<file path=customXml/itemProps2.xml><?xml version="1.0" encoding="utf-8"?>
<ds:datastoreItem xmlns:ds="http://schemas.openxmlformats.org/officeDocument/2006/customXml" ds:itemID="{4813077E-0B1D-4289-A66A-91D055C2D841}">
  <ds:schemaRefs>
    <ds:schemaRef ds:uri="http://schemas.microsoft.com/office/2006/documentManagement/types"/>
    <ds:schemaRef ds:uri="http://purl.org/dc/dcmitype/"/>
    <ds:schemaRef ds:uri="a6c4c822-dbe6-405d-93f8-671412bb7d77"/>
    <ds:schemaRef ds:uri="http://purl.org/dc/elements/1.1/"/>
    <ds:schemaRef ds:uri="http://schemas.microsoft.com/office/2006/metadata/properties"/>
    <ds:schemaRef ds:uri="http://schemas.openxmlformats.org/package/2006/metadata/core-properties"/>
    <ds:schemaRef ds:uri="d9de3833-f7f1-4f7a-9a1e-9c8db52f722e"/>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064D16D7-89AE-4D79-A4B6-16117B5835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NCDOT-PowerPoint-Presentation-Template</Template>
  <TotalTime>9685</TotalTime>
  <Words>2336</Words>
  <Application>Microsoft Office PowerPoint</Application>
  <PresentationFormat>Widescreen</PresentationFormat>
  <Paragraphs>483</Paragraphs>
  <Slides>30</Slides>
  <Notes>20</Notes>
  <HiddenSlides>0</HiddenSlides>
  <MMClips>0</MMClips>
  <ScaleCrop>false</ScaleCrop>
  <HeadingPairs>
    <vt:vector size="8" baseType="variant">
      <vt:variant>
        <vt:lpstr>Fonts Used</vt:lpstr>
      </vt:variant>
      <vt:variant>
        <vt:i4>17</vt:i4>
      </vt:variant>
      <vt:variant>
        <vt:lpstr>Theme</vt:lpstr>
      </vt:variant>
      <vt:variant>
        <vt:i4>7</vt:i4>
      </vt:variant>
      <vt:variant>
        <vt:lpstr>Embedded OLE Servers</vt:lpstr>
      </vt:variant>
      <vt:variant>
        <vt:i4>1</vt:i4>
      </vt:variant>
      <vt:variant>
        <vt:lpstr>Slide Titles</vt:lpstr>
      </vt:variant>
      <vt:variant>
        <vt:i4>30</vt:i4>
      </vt:variant>
    </vt:vector>
  </HeadingPairs>
  <TitlesOfParts>
    <vt:vector size="55" baseType="lpstr">
      <vt:lpstr>Calibri</vt:lpstr>
      <vt:lpstr>Montserrat</vt:lpstr>
      <vt:lpstr>Aptos Display</vt:lpstr>
      <vt:lpstr>MS PGothic</vt:lpstr>
      <vt:lpstr>TransportNewLight_gdi</vt:lpstr>
      <vt:lpstr>Trebuchet MS</vt:lpstr>
      <vt:lpstr>Arial Narrow</vt:lpstr>
      <vt:lpstr>TransportNewMedium_gdi</vt:lpstr>
      <vt:lpstr>Corbel</vt:lpstr>
      <vt:lpstr>Wingdings</vt:lpstr>
      <vt:lpstr>Symbol</vt:lpstr>
      <vt:lpstr>Montserrat SemiBold</vt:lpstr>
      <vt:lpstr>Aptos</vt:lpstr>
      <vt:lpstr>TransportNewHeavy_gdi</vt:lpstr>
      <vt:lpstr>Montserrat Medium</vt:lpstr>
      <vt:lpstr>Montserrat Light</vt:lpstr>
      <vt:lpstr>Arial</vt:lpstr>
      <vt:lpstr>NCDOT Presentation Theme</vt:lpstr>
      <vt:lpstr>North Carolina DOT Grid 16:9 - 18161</vt:lpstr>
      <vt:lpstr>2_NCDOT Presentation Theme</vt:lpstr>
      <vt:lpstr>4_NCDOT Presentation Theme</vt:lpstr>
      <vt:lpstr>5_NCDOT Presentation Theme</vt:lpstr>
      <vt:lpstr>Office Theme</vt:lpstr>
      <vt:lpstr>1_Office Theme</vt:lpstr>
      <vt:lpstr>think-cell Slide</vt:lpstr>
      <vt:lpstr>2024 CAGC Summit and Expo</vt:lpstr>
      <vt:lpstr>Looking Back at FY 2024</vt:lpstr>
      <vt:lpstr>FY 24 Let Construction Contracts</vt:lpstr>
      <vt:lpstr>PowerPoint Presentation</vt:lpstr>
      <vt:lpstr>FY 24 Contract Resurfacing and Pavement Preservation Totals</vt:lpstr>
      <vt:lpstr>Condition Trend Totals </vt:lpstr>
      <vt:lpstr>Maintenance Function Totals</vt:lpstr>
      <vt:lpstr>Active Construction Contracts</vt:lpstr>
      <vt:lpstr>Looking Forward to FY25</vt:lpstr>
      <vt:lpstr>PowerPoint Presentation</vt:lpstr>
      <vt:lpstr>PowerPoint Presentation</vt:lpstr>
      <vt:lpstr>PowerPoint Presentation</vt:lpstr>
      <vt:lpstr>Maintenance Funding</vt:lpstr>
      <vt:lpstr>FY 25 Anticipated Contract Resurfacing and Pavement Preservation Totals</vt:lpstr>
      <vt:lpstr>Anticipated Bridge Lettings</vt:lpstr>
      <vt:lpstr>Planned Maintenance Contract Work FY 2025</vt:lpstr>
      <vt:lpstr>Work Zone Safety</vt:lpstr>
      <vt:lpstr>Work Zone Crash Statistics</vt:lpstr>
      <vt:lpstr>Work Zone Safety Initiatives</vt:lpstr>
      <vt:lpstr>Developing Small Contractors</vt:lpstr>
      <vt:lpstr>Technical Training Series</vt:lpstr>
      <vt:lpstr>Prequalification Campaign</vt:lpstr>
      <vt:lpstr>Small Business Enterprises (SBE)</vt:lpstr>
      <vt:lpstr>Improving Project Delivery</vt:lpstr>
      <vt:lpstr>Focus Areas </vt:lpstr>
      <vt:lpstr>Creating a More Reliable 12 Month Let List</vt:lpstr>
      <vt:lpstr>Federal Grant Update</vt:lpstr>
      <vt:lpstr>Major Grant Awards since 2017</vt:lpstr>
      <vt:lpstr>Future Grant 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Keys to a Successful Internship</dc:title>
  <dc:creator>Tharrington, Emmette B</dc:creator>
  <cp:lastModifiedBy>Sylvester, Lamar</cp:lastModifiedBy>
  <cp:revision>7</cp:revision>
  <cp:lastPrinted>2024-07-29T19:11:35Z</cp:lastPrinted>
  <dcterms:created xsi:type="dcterms:W3CDTF">2023-06-28T19:22:54Z</dcterms:created>
  <dcterms:modified xsi:type="dcterms:W3CDTF">2024-08-01T13:58:19Z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0x0101008DE2CC817DCDD34482699E8CF0D1A79D</vt:lpwstr>
  </property>
</Properties>
</file>